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4"/>
  </p:sldMasterIdLst>
  <p:notesMasterIdLst>
    <p:notesMasterId r:id="rId38"/>
  </p:notesMasterIdLst>
  <p:sldIdLst>
    <p:sldId id="341" r:id="rId5"/>
    <p:sldId id="344" r:id="rId6"/>
    <p:sldId id="385" r:id="rId7"/>
    <p:sldId id="330" r:id="rId8"/>
    <p:sldId id="363" r:id="rId9"/>
    <p:sldId id="386" r:id="rId10"/>
    <p:sldId id="259" r:id="rId11"/>
    <p:sldId id="381" r:id="rId12"/>
    <p:sldId id="375" r:id="rId13"/>
    <p:sldId id="370" r:id="rId14"/>
    <p:sldId id="369" r:id="rId15"/>
    <p:sldId id="351" r:id="rId16"/>
    <p:sldId id="342" r:id="rId17"/>
    <p:sldId id="387" r:id="rId18"/>
    <p:sldId id="356" r:id="rId19"/>
    <p:sldId id="388" r:id="rId20"/>
    <p:sldId id="389" r:id="rId21"/>
    <p:sldId id="355" r:id="rId22"/>
    <p:sldId id="377" r:id="rId23"/>
    <p:sldId id="390" r:id="rId24"/>
    <p:sldId id="391" r:id="rId25"/>
    <p:sldId id="392" r:id="rId26"/>
    <p:sldId id="368" r:id="rId27"/>
    <p:sldId id="365" r:id="rId28"/>
    <p:sldId id="376" r:id="rId29"/>
    <p:sldId id="349" r:id="rId30"/>
    <p:sldId id="372" r:id="rId31"/>
    <p:sldId id="374" r:id="rId32"/>
    <p:sldId id="348" r:id="rId33"/>
    <p:sldId id="360" r:id="rId34"/>
    <p:sldId id="361" r:id="rId35"/>
    <p:sldId id="367" r:id="rId36"/>
    <p:sldId id="263" r:id="rId37"/>
  </p:sldIdLst>
  <p:sldSz cx="12192000" cy="6858000"/>
  <p:notesSz cx="6797675" cy="9926638"/>
  <p:embeddedFontLst>
    <p:embeddedFont>
      <p:font typeface="Corbel" panose="020B050302020402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45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68D63-17C9-478C-AF8F-AD25B48E4250}" v="511" dt="2025-05-04T19:26:32.311"/>
    <p1510:client id="{8C0D7F21-3A8C-4D1C-B30A-C8F3599A550C}" v="2439" dt="2025-05-04T17:32:14.333"/>
    <p1510:client id="{B4E42EFE-AF9F-982D-A32A-86BFA1547FA2}" v="20" dt="2025-05-04T19:02:08.18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3:32:33.39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3:32:33.39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3"/>
            <a:ext cx="2946400" cy="4968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rk.no/skole/?page=search&amp;q=%23barekraftigutvikl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indent="0"/>
            <a:r>
              <a:rPr lang="is-IS" err="1"/>
              <a:t>Introduce</a:t>
            </a:r>
            <a:r>
              <a:rPr lang="is-IS"/>
              <a:t> </a:t>
            </a:r>
            <a:r>
              <a:rPr lang="is-IS" err="1"/>
              <a:t>names</a:t>
            </a:r>
            <a:r>
              <a:rPr lang="is-IS"/>
              <a:t> </a:t>
            </a:r>
            <a:r>
              <a:rPr lang="is-IS" err="1"/>
              <a:t>as</a:t>
            </a:r>
            <a:r>
              <a:rPr lang="is-IS"/>
              <a:t> </a:t>
            </a:r>
            <a:r>
              <a:rPr lang="is-IS" err="1"/>
              <a:t>well</a:t>
            </a:r>
            <a:r>
              <a:rPr lang="is-IS"/>
              <a:t>. </a:t>
            </a:r>
            <a:endParaRPr/>
          </a:p>
        </p:txBody>
      </p:sp>
      <p:sp>
        <p:nvSpPr>
          <p:cNvPr id="347" name="Google Shape;34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40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NRK Skole – </a:t>
            </a:r>
            <a:r>
              <a:rPr lang="en-US" err="1">
                <a:hlinkClick r:id="rId3"/>
              </a:rPr>
              <a:t>Lærerike</a:t>
            </a:r>
            <a:r>
              <a:rPr lang="en-US">
                <a:hlinkClick r:id="rId3"/>
              </a:rPr>
              <a:t> programmer </a:t>
            </a:r>
            <a:r>
              <a:rPr lang="en-US" err="1">
                <a:hlinkClick r:id="rId3"/>
              </a:rPr>
              <a:t>og</a:t>
            </a:r>
            <a:r>
              <a:rPr lang="en-US">
                <a:hlinkClick r:id="rId3"/>
              </a:rPr>
              <a:t> </a:t>
            </a:r>
            <a:r>
              <a:rPr lang="en-US" err="1">
                <a:hlinkClick r:id="rId3"/>
              </a:rPr>
              <a:t>klipp</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Arial"/>
                <a:ea typeface="Arial"/>
                <a:cs typeface="Arial"/>
                <a:sym typeface="Arial"/>
              </a:rPr>
              <a:t>26</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012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Projektet er vigtigt, fordi det fokuserer på en lokal tilgang i kampen mod klimaændringer. Ved at koncentrere sig om lokalsamfund på Nordisland, som Eyjafjörður og Þingeyjarsýsla, bidrager Loftum til øget bevidsthed og handlinger, der er baseret på behovene og særegenhederne i disse samfund. Dette kan skabe præcedens for lignende initiativer andre steder på Island og øge støtten til bæredygtige løsninger, der tager højde for lokale forhold.</a:t>
            </a:r>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27</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315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8: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6" name="Google Shape;41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50800" indent="0">
              <a:buNone/>
            </a:pPr>
            <a:r>
              <a:rPr lang="fi-FI" sz="1200">
                <a:solidFill>
                  <a:srgbClr val="000000"/>
                </a:solidFill>
                <a:latin typeface="Arial"/>
                <a:cs typeface="Arial"/>
              </a:rPr>
              <a:t>Er optaget af hvordan vi kan involvere medarbejdere i livslang læring og kompetenceudvikling i organisationer og karriereudvikling i det hele taget i arbejdslivet. I min fritid elsker jeg at vandre i bjerge, pilates, yoga, podcast og at hænge ud med venner og nevøer</a:t>
            </a:r>
          </a:p>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2</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174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Fá mynd.  </a:t>
            </a:r>
            <a:r>
              <a:rPr lang="is-IS" err="1"/>
              <a:t>Definition</a:t>
            </a:r>
            <a:r>
              <a:rPr lang="is-IS"/>
              <a:t>: https://nvl.org/Portals/0/2020/vuxnas-laranda/resurser/nordic-definition-of-career-guidance-for-adults.pdf </a:t>
            </a:r>
            <a:endParaRPr lang="en-US"/>
          </a:p>
        </p:txBody>
      </p:sp>
      <p:sp>
        <p:nvSpPr>
          <p:cNvPr id="4" name="Skyggnunúmersstaðgengill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4</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502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5</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422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is-IS"/>
              <a:t>Setja mynd hliðiná.</a:t>
            </a:r>
            <a:endParaRPr/>
          </a:p>
        </p:txBody>
      </p:sp>
      <p:sp>
        <p:nvSpPr>
          <p:cNvPr id="375" name="Google Shape;375;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t>Promt</a:t>
            </a:r>
            <a:r>
              <a:rPr lang="da-DK"/>
              <a:t> til copilot:</a:t>
            </a:r>
          </a:p>
          <a:p>
            <a:endParaRPr lang="da-DK"/>
          </a:p>
          <a:p>
            <a:r>
              <a:rPr lang="da-DK"/>
              <a:t>Kan du tematisere disse svar og angive hvor mange har der svaret indenfor hvert tema? Du må gerne sætte dem op på en overskuelig måde. Jeg skal vise det med det samme i en power point slide. </a:t>
            </a:r>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10</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346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da-DK"/>
              <a:t>Sammenlign med dit liv og job for 5-10 år tilbage.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da-DK"/>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da-DK"/>
          </a:p>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11</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078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88900" indent="0">
              <a:buNone/>
            </a:pPr>
            <a:endParaRPr lang="fi-FI"/>
          </a:p>
          <a:p>
            <a:pPr marL="431800" indent="-342900">
              <a:buFont typeface="Courier New"/>
              <a:buChar char="o"/>
            </a:pPr>
            <a:r>
              <a:rPr lang="fi-FI"/>
              <a:t>Mennesker er en del af naturen</a:t>
            </a:r>
          </a:p>
          <a:p>
            <a:pPr marL="431800" indent="-342900">
              <a:buFont typeface="Courier New"/>
              <a:buChar char="o"/>
            </a:pPr>
            <a:r>
              <a:rPr lang="fi-FI"/>
              <a:t>Økonomisk vækst - gentænke økonomisk vækst</a:t>
            </a:r>
          </a:p>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12</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088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Arial"/>
                <a:ea typeface="Arial"/>
                <a:cs typeface="Arial"/>
                <a:sym typeface="Arial"/>
              </a:rPr>
              <a:t>15</a:t>
            </a:fld>
            <a:endParaRPr lang="da-DK"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4356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olor" type="title">
  <p:cSld name="TITLE">
    <p:bg>
      <p:bgPr>
        <a:solidFill>
          <a:srgbClr val="006EB6"/>
        </a:solidFill>
        <a:effectLst/>
      </p:bgPr>
    </p:bg>
    <p:spTree>
      <p:nvGrpSpPr>
        <p:cNvPr id="1" name="Shape 16"/>
        <p:cNvGrpSpPr/>
        <p:nvPr/>
      </p:nvGrpSpPr>
      <p:grpSpPr>
        <a:xfrm>
          <a:off x="0" y="0"/>
          <a:ext cx="0" cy="0"/>
          <a:chOff x="0" y="0"/>
          <a:chExt cx="0" cy="0"/>
        </a:xfrm>
      </p:grpSpPr>
      <p:sp>
        <p:nvSpPr>
          <p:cNvPr id="17" name="Google Shape;17;p2"/>
          <p:cNvSpPr/>
          <p:nvPr/>
        </p:nvSpPr>
        <p:spPr>
          <a:xfrm>
            <a:off x="0" y="0"/>
            <a:ext cx="12188825" cy="6858000"/>
          </a:xfrm>
          <a:prstGeom prst="rect">
            <a:avLst/>
          </a:prstGeom>
          <a:solidFill>
            <a:srgbClr val="006EB6"/>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r>
              <a:rPr lang="da-DK" sz="1800" b="0" i="0" u="none" strike="noStrike" cap="none">
                <a:solidFill>
                  <a:schemeClr val="lt1"/>
                </a:solidFill>
                <a:latin typeface="Corbel"/>
                <a:ea typeface="Corbel"/>
                <a:cs typeface="Corbel"/>
                <a:sym typeface="Corbel"/>
              </a:rPr>
              <a:t>l</a:t>
            </a:r>
            <a:endParaRPr sz="1800" b="0" i="0" u="none" strike="noStrike" cap="none">
              <a:solidFill>
                <a:schemeClr val="lt1"/>
              </a:solidFill>
              <a:latin typeface="Corbel"/>
              <a:ea typeface="Corbel"/>
              <a:cs typeface="Corbel"/>
              <a:sym typeface="Corbel"/>
            </a:endParaRPr>
          </a:p>
        </p:txBody>
      </p:sp>
      <p:pic>
        <p:nvPicPr>
          <p:cNvPr id="18" name="Google Shape;18;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8825" y="6042025"/>
            <a:ext cx="2933700" cy="576263"/>
          </a:xfrm>
          <a:prstGeom prst="rect">
            <a:avLst/>
          </a:prstGeom>
          <a:noFill/>
          <a:ln>
            <a:noFill/>
          </a:ln>
        </p:spPr>
      </p:pic>
      <p:sp>
        <p:nvSpPr>
          <p:cNvPr id="19" name="Google Shape;19;p2"/>
          <p:cNvSpPr txBox="1">
            <a:spLocks noGrp="1"/>
          </p:cNvSpPr>
          <p:nvPr>
            <p:ph type="ctrTitle"/>
          </p:nvPr>
        </p:nvSpPr>
        <p:spPr>
          <a:xfrm>
            <a:off x="3326400" y="676800"/>
            <a:ext cx="5468352" cy="476515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SzPts val="1400"/>
              <a:buNone/>
              <a:defRPr sz="7800">
                <a:solidFill>
                  <a:srgbClr val="ADCFF1"/>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6094413" y="6041776"/>
            <a:ext cx="5399086" cy="279799"/>
          </a:xfrm>
          <a:prstGeom prst="rect">
            <a:avLst/>
          </a:prstGeom>
          <a:noFill/>
          <a:ln>
            <a:noFill/>
          </a:ln>
        </p:spPr>
        <p:txBody>
          <a:bodyPr spcFirstLastPara="1" wrap="square" lIns="0" tIns="0" rIns="0" bIns="0" anchor="b" anchorCtr="0">
            <a:noAutofit/>
          </a:bodyPr>
          <a:lstStyle>
            <a:lvl1pPr lvl="0" algn="r">
              <a:spcBef>
                <a:spcPts val="0"/>
              </a:spcBef>
              <a:spcAft>
                <a:spcPts val="0"/>
              </a:spcAft>
              <a:buClr>
                <a:schemeClr val="accent3"/>
              </a:buClr>
              <a:buSzPts val="1350"/>
              <a:buNone/>
              <a:defRPr sz="1350">
                <a:solidFill>
                  <a:schemeClr val="accent3"/>
                </a:solidFill>
              </a:defRPr>
            </a:lvl1pPr>
            <a:lvl2pPr lvl="1" algn="ctr">
              <a:spcBef>
                <a:spcPts val="0"/>
              </a:spcBef>
              <a:spcAft>
                <a:spcPts val="0"/>
              </a:spcAft>
              <a:buClr>
                <a:srgbClr val="006EB6"/>
              </a:buClr>
              <a:buSzPts val="2000"/>
              <a:buNone/>
              <a:defRPr sz="2000"/>
            </a:lvl2pPr>
            <a:lvl3pPr lvl="2" algn="ctr">
              <a:spcBef>
                <a:spcPts val="0"/>
              </a:spcBef>
              <a:spcAft>
                <a:spcPts val="0"/>
              </a:spcAft>
              <a:buClr>
                <a:srgbClr val="006EB6"/>
              </a:buClr>
              <a:buSzPts val="1800"/>
              <a:buNone/>
              <a:defRPr sz="1800"/>
            </a:lvl3pPr>
            <a:lvl4pPr lvl="3" algn="ctr">
              <a:spcBef>
                <a:spcPts val="0"/>
              </a:spcBef>
              <a:spcAft>
                <a:spcPts val="0"/>
              </a:spcAft>
              <a:buClr>
                <a:srgbClr val="006EB6"/>
              </a:buClr>
              <a:buSzPts val="1600"/>
              <a:buNone/>
              <a:defRPr sz="1600"/>
            </a:lvl4pPr>
            <a:lvl5pPr lvl="4" algn="ctr">
              <a:spcBef>
                <a:spcPts val="0"/>
              </a:spcBef>
              <a:spcAft>
                <a:spcPts val="0"/>
              </a:spcAft>
              <a:buClr>
                <a:srgbClr val="006EB6"/>
              </a:buClr>
              <a:buSzPts val="1600"/>
              <a:buNone/>
              <a:defRPr sz="1600"/>
            </a:lvl5pPr>
            <a:lvl6pPr lvl="5" algn="ctr">
              <a:lnSpc>
                <a:spcPct val="100000"/>
              </a:lnSpc>
              <a:spcBef>
                <a:spcPts val="0"/>
              </a:spcBef>
              <a:spcAft>
                <a:spcPts val="0"/>
              </a:spcAft>
              <a:buClr>
                <a:srgbClr val="006EB6"/>
              </a:buClr>
              <a:buSzPts val="1600"/>
              <a:buNone/>
              <a:defRPr sz="1600"/>
            </a:lvl6pPr>
            <a:lvl7pPr lvl="6" algn="ctr">
              <a:lnSpc>
                <a:spcPct val="100000"/>
              </a:lnSpc>
              <a:spcBef>
                <a:spcPts val="0"/>
              </a:spcBef>
              <a:spcAft>
                <a:spcPts val="0"/>
              </a:spcAft>
              <a:buClr>
                <a:srgbClr val="006EB6"/>
              </a:buClr>
              <a:buSzPts val="1600"/>
              <a:buNone/>
              <a:defRPr sz="1600"/>
            </a:lvl7pPr>
            <a:lvl8pPr lvl="7" algn="ctr">
              <a:lnSpc>
                <a:spcPct val="100000"/>
              </a:lnSpc>
              <a:spcBef>
                <a:spcPts val="0"/>
              </a:spcBef>
              <a:spcAft>
                <a:spcPts val="0"/>
              </a:spcAft>
              <a:buClr>
                <a:srgbClr val="006EB6"/>
              </a:buClr>
              <a:buSzPts val="1600"/>
              <a:buNone/>
              <a:defRPr sz="1600"/>
            </a:lvl8pPr>
            <a:lvl9pPr lvl="8" algn="ctr">
              <a:lnSpc>
                <a:spcPct val="100000"/>
              </a:lnSpc>
              <a:spcBef>
                <a:spcPts val="0"/>
              </a:spcBef>
              <a:spcAft>
                <a:spcPts val="0"/>
              </a:spcAft>
              <a:buClr>
                <a:srgbClr val="006EB6"/>
              </a:buClr>
              <a:buSzPts val="1600"/>
              <a:buNone/>
              <a:defRPr sz="1600"/>
            </a:lvl9pPr>
          </a:lstStyle>
          <a:p>
            <a:endParaRPr/>
          </a:p>
        </p:txBody>
      </p:sp>
      <p:sp>
        <p:nvSpPr>
          <p:cNvPr id="21" name="Google Shape;21;p2"/>
          <p:cNvSpPr txBox="1">
            <a:spLocks noGrp="1"/>
          </p:cNvSpPr>
          <p:nvPr>
            <p:ph type="dt" idx="10"/>
          </p:nvPr>
        </p:nvSpPr>
        <p:spPr>
          <a:xfrm>
            <a:off x="8794750" y="6321425"/>
            <a:ext cx="2698750" cy="176213"/>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1350">
                <a:solidFill>
                  <a:srgbClr val="ADCF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0" y="6911975"/>
            <a:ext cx="0" cy="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00" b="0" i="0" u="none" strike="noStrike" cap="none">
                <a:latin typeface="Corbel"/>
                <a:ea typeface="Corbel"/>
                <a:cs typeface="Corbel"/>
                <a:sym typeface="Corbel"/>
              </a:defRPr>
            </a:lvl1pPr>
            <a:lvl2pPr marL="0" marR="0" lvl="1" indent="0" algn="r">
              <a:spcBef>
                <a:spcPts val="0"/>
              </a:spcBef>
              <a:spcAft>
                <a:spcPts val="0"/>
              </a:spcAft>
              <a:buNone/>
              <a:defRPr sz="100" b="0" i="0" u="none" strike="noStrike" cap="none">
                <a:latin typeface="Corbel"/>
                <a:ea typeface="Corbel"/>
                <a:cs typeface="Corbel"/>
                <a:sym typeface="Corbel"/>
              </a:defRPr>
            </a:lvl2pPr>
            <a:lvl3pPr marL="0" marR="0" lvl="2" indent="0" algn="r">
              <a:spcBef>
                <a:spcPts val="0"/>
              </a:spcBef>
              <a:spcAft>
                <a:spcPts val="0"/>
              </a:spcAft>
              <a:buNone/>
              <a:defRPr sz="100" b="0" i="0" u="none" strike="noStrike" cap="none">
                <a:latin typeface="Corbel"/>
                <a:ea typeface="Corbel"/>
                <a:cs typeface="Corbel"/>
                <a:sym typeface="Corbel"/>
              </a:defRPr>
            </a:lvl3pPr>
            <a:lvl4pPr marL="0" marR="0" lvl="3" indent="0" algn="r">
              <a:spcBef>
                <a:spcPts val="0"/>
              </a:spcBef>
              <a:spcAft>
                <a:spcPts val="0"/>
              </a:spcAft>
              <a:buNone/>
              <a:defRPr sz="100" b="0" i="0" u="none" strike="noStrike" cap="none">
                <a:latin typeface="Corbel"/>
                <a:ea typeface="Corbel"/>
                <a:cs typeface="Corbel"/>
                <a:sym typeface="Corbel"/>
              </a:defRPr>
            </a:lvl4pPr>
            <a:lvl5pPr marL="0" marR="0" lvl="4" indent="0" algn="r">
              <a:spcBef>
                <a:spcPts val="0"/>
              </a:spcBef>
              <a:spcAft>
                <a:spcPts val="0"/>
              </a:spcAft>
              <a:buNone/>
              <a:defRPr sz="100" b="0" i="0" u="none" strike="noStrike" cap="none">
                <a:latin typeface="Corbel"/>
                <a:ea typeface="Corbel"/>
                <a:cs typeface="Corbel"/>
                <a:sym typeface="Corbel"/>
              </a:defRPr>
            </a:lvl5pPr>
            <a:lvl6pPr marL="0" marR="0" lvl="5" indent="0" algn="r">
              <a:spcBef>
                <a:spcPts val="0"/>
              </a:spcBef>
              <a:spcAft>
                <a:spcPts val="0"/>
              </a:spcAft>
              <a:buNone/>
              <a:defRPr sz="100" b="0" i="0" u="none" strike="noStrike" cap="none">
                <a:latin typeface="Corbel"/>
                <a:ea typeface="Corbel"/>
                <a:cs typeface="Corbel"/>
                <a:sym typeface="Corbel"/>
              </a:defRPr>
            </a:lvl6pPr>
            <a:lvl7pPr marL="0" marR="0" lvl="6" indent="0" algn="r">
              <a:spcBef>
                <a:spcPts val="0"/>
              </a:spcBef>
              <a:spcAft>
                <a:spcPts val="0"/>
              </a:spcAft>
              <a:buNone/>
              <a:defRPr sz="100" b="0" i="0" u="none" strike="noStrike" cap="none">
                <a:latin typeface="Corbel"/>
                <a:ea typeface="Corbel"/>
                <a:cs typeface="Corbel"/>
                <a:sym typeface="Corbel"/>
              </a:defRPr>
            </a:lvl7pPr>
            <a:lvl8pPr marL="0" marR="0" lvl="7" indent="0" algn="r">
              <a:spcBef>
                <a:spcPts val="0"/>
              </a:spcBef>
              <a:spcAft>
                <a:spcPts val="0"/>
              </a:spcAft>
              <a:buNone/>
              <a:defRPr sz="100" b="0" i="0" u="none" strike="noStrike" cap="none">
                <a:latin typeface="Corbel"/>
                <a:ea typeface="Corbel"/>
                <a:cs typeface="Corbel"/>
                <a:sym typeface="Corbel"/>
              </a:defRPr>
            </a:lvl8pPr>
            <a:lvl9pPr marL="0" marR="0" lvl="8" indent="0" algn="r">
              <a:spcBef>
                <a:spcPts val="0"/>
              </a:spcBef>
              <a:spcAft>
                <a:spcPts val="0"/>
              </a:spcAft>
              <a:buNone/>
              <a:defRPr sz="100" b="0" i="0" u="none" strike="noStrike" cap="none">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images">
  <p:cSld name="Title and two images">
    <p:spTree>
      <p:nvGrpSpPr>
        <p:cNvPr id="1" name="Shape 100"/>
        <p:cNvGrpSpPr/>
        <p:nvPr/>
      </p:nvGrpSpPr>
      <p:grpSpPr>
        <a:xfrm>
          <a:off x="0" y="0"/>
          <a:ext cx="0" cy="0"/>
          <a:chOff x="0" y="0"/>
          <a:chExt cx="0" cy="0"/>
        </a:xfrm>
      </p:grpSpPr>
      <p:sp>
        <p:nvSpPr>
          <p:cNvPr id="101" name="Google Shape;101;p14"/>
          <p:cNvSpPr/>
          <p:nvPr/>
        </p:nvSpPr>
        <p:spPr>
          <a:xfrm>
            <a:off x="0" y="0"/>
            <a:ext cx="12188825" cy="68580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2" name="Google Shape;102;p14"/>
          <p:cNvSpPr>
            <a:spLocks noGrp="1"/>
          </p:cNvSpPr>
          <p:nvPr>
            <p:ph type="pic" idx="2"/>
          </p:nvPr>
        </p:nvSpPr>
        <p:spPr>
          <a:xfrm>
            <a:off x="-1" y="0"/>
            <a:ext cx="6094413" cy="6858000"/>
          </a:xfrm>
          <a:prstGeom prst="rect">
            <a:avLst/>
          </a:prstGeom>
          <a:solidFill>
            <a:srgbClr val="D8D8D8"/>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03" name="Google Shape;103;p14"/>
          <p:cNvSpPr>
            <a:spLocks noGrp="1"/>
          </p:cNvSpPr>
          <p:nvPr>
            <p:ph type="pic" idx="3"/>
          </p:nvPr>
        </p:nvSpPr>
        <p:spPr>
          <a:xfrm>
            <a:off x="6094800" y="0"/>
            <a:ext cx="6094413" cy="6858000"/>
          </a:xfrm>
          <a:prstGeom prst="rect">
            <a:avLst/>
          </a:prstGeom>
          <a:solidFill>
            <a:srgbClr val="BFBFBF"/>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04" name="Google Shape;104;p14"/>
          <p:cNvSpPr txBox="1">
            <a:spLocks noGrp="1"/>
          </p:cNvSpPr>
          <p:nvPr>
            <p:ph type="title"/>
          </p:nvPr>
        </p:nvSpPr>
        <p:spPr>
          <a:xfrm>
            <a:off x="656568" y="391028"/>
            <a:ext cx="527856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solidFill>
                  <a:schemeClr val="lt1"/>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llage">
  <p:cSld name="Collage">
    <p:spTree>
      <p:nvGrpSpPr>
        <p:cNvPr id="1" name="Shape 111"/>
        <p:cNvGrpSpPr/>
        <p:nvPr/>
      </p:nvGrpSpPr>
      <p:grpSpPr>
        <a:xfrm>
          <a:off x="0" y="0"/>
          <a:ext cx="0" cy="0"/>
          <a:chOff x="0" y="0"/>
          <a:chExt cx="0" cy="0"/>
        </a:xfrm>
      </p:grpSpPr>
      <p:sp>
        <p:nvSpPr>
          <p:cNvPr id="112" name="Google Shape;112;p16"/>
          <p:cNvSpPr/>
          <p:nvPr/>
        </p:nvSpPr>
        <p:spPr>
          <a:xfrm>
            <a:off x="0" y="0"/>
            <a:ext cx="12188825" cy="68580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13" name="Google Shape;113;p16"/>
          <p:cNvSpPr>
            <a:spLocks noGrp="1"/>
          </p:cNvSpPr>
          <p:nvPr>
            <p:ph type="pic" idx="2"/>
          </p:nvPr>
        </p:nvSpPr>
        <p:spPr>
          <a:xfrm>
            <a:off x="-1" y="0"/>
            <a:ext cx="6094413" cy="6858000"/>
          </a:xfrm>
          <a:prstGeom prst="rect">
            <a:avLst/>
          </a:prstGeom>
          <a:solidFill>
            <a:srgbClr val="D8D8D8"/>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14" name="Google Shape;114;p16"/>
          <p:cNvSpPr>
            <a:spLocks noGrp="1"/>
          </p:cNvSpPr>
          <p:nvPr>
            <p:ph type="pic" idx="3"/>
          </p:nvPr>
        </p:nvSpPr>
        <p:spPr>
          <a:xfrm>
            <a:off x="6094800" y="0"/>
            <a:ext cx="6094413" cy="3425825"/>
          </a:xfrm>
          <a:prstGeom prst="rect">
            <a:avLst/>
          </a:prstGeom>
          <a:solidFill>
            <a:srgbClr val="F2F2F2"/>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15" name="Google Shape;115;p16"/>
          <p:cNvSpPr>
            <a:spLocks noGrp="1"/>
          </p:cNvSpPr>
          <p:nvPr>
            <p:ph type="pic" idx="4"/>
          </p:nvPr>
        </p:nvSpPr>
        <p:spPr>
          <a:xfrm>
            <a:off x="6094800" y="3427200"/>
            <a:ext cx="2701151" cy="3425825"/>
          </a:xfrm>
          <a:prstGeom prst="rect">
            <a:avLst/>
          </a:prstGeom>
          <a:solidFill>
            <a:srgbClr val="BFBFBF"/>
          </a:solidFill>
          <a:ln>
            <a:noFill/>
          </a:ln>
        </p:spPr>
        <p:txBody>
          <a:bodyPr spcFirstLastPara="1" wrap="square" lIns="0" tIns="1440000" rIns="0" bIns="0" anchor="ctr" anchorCtr="0">
            <a:noAutofit/>
          </a:bodyPr>
          <a:lstStyle>
            <a:lvl1pPr marR="0" lvl="0" algn="ctr" rtl="0">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16" name="Google Shape;116;p16"/>
          <p:cNvSpPr>
            <a:spLocks noGrp="1"/>
          </p:cNvSpPr>
          <p:nvPr>
            <p:ph type="pic" idx="5"/>
          </p:nvPr>
        </p:nvSpPr>
        <p:spPr>
          <a:xfrm>
            <a:off x="8794750" y="3427200"/>
            <a:ext cx="3397250" cy="3425825"/>
          </a:xfrm>
          <a:prstGeom prst="rect">
            <a:avLst/>
          </a:prstGeom>
          <a:solidFill>
            <a:srgbClr val="D8D8D8"/>
          </a:solidFill>
          <a:ln>
            <a:noFill/>
          </a:ln>
        </p:spPr>
        <p:txBody>
          <a:bodyPr spcFirstLastPara="1" wrap="square" lIns="0" tIns="1440000" rIns="0" bIns="0" anchor="ctr" anchorCtr="0">
            <a:noAutofit/>
          </a:bodyPr>
          <a:lstStyle>
            <a:lvl1pPr marR="0" lvl="0" algn="ctr" rtl="0">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17" name="Google Shape;117;p16"/>
          <p:cNvSpPr txBox="1">
            <a:spLocks noGrp="1"/>
          </p:cNvSpPr>
          <p:nvPr>
            <p:ph type="ftr" idx="11"/>
          </p:nvPr>
        </p:nvSpPr>
        <p:spPr>
          <a:xfrm>
            <a:off x="0" y="6911975"/>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6"/>
          <p:cNvSpPr txBox="1">
            <a:spLocks noGrp="1"/>
          </p:cNvSpPr>
          <p:nvPr>
            <p:ph type="sldNum" idx="12"/>
          </p:nvPr>
        </p:nvSpPr>
        <p:spPr>
          <a:xfrm>
            <a:off x="0" y="6911975"/>
            <a:ext cx="0" cy="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100">
                <a:latin typeface="Corbel"/>
                <a:ea typeface="Corbel"/>
                <a:cs typeface="Corbel"/>
                <a:sym typeface="Corbel"/>
              </a:defRPr>
            </a:lvl1pPr>
            <a:lvl2pPr marL="0" marR="0" lvl="1" indent="0" algn="r">
              <a:spcBef>
                <a:spcPts val="0"/>
              </a:spcBef>
              <a:spcAft>
                <a:spcPts val="0"/>
              </a:spcAft>
              <a:buNone/>
              <a:defRPr sz="100">
                <a:latin typeface="Corbel"/>
                <a:ea typeface="Corbel"/>
                <a:cs typeface="Corbel"/>
                <a:sym typeface="Corbel"/>
              </a:defRPr>
            </a:lvl2pPr>
            <a:lvl3pPr marL="0" marR="0" lvl="2" indent="0" algn="r">
              <a:spcBef>
                <a:spcPts val="0"/>
              </a:spcBef>
              <a:spcAft>
                <a:spcPts val="0"/>
              </a:spcAft>
              <a:buNone/>
              <a:defRPr sz="100">
                <a:latin typeface="Corbel"/>
                <a:ea typeface="Corbel"/>
                <a:cs typeface="Corbel"/>
                <a:sym typeface="Corbel"/>
              </a:defRPr>
            </a:lvl3pPr>
            <a:lvl4pPr marL="0" marR="0" lvl="3" indent="0" algn="r">
              <a:spcBef>
                <a:spcPts val="0"/>
              </a:spcBef>
              <a:spcAft>
                <a:spcPts val="0"/>
              </a:spcAft>
              <a:buNone/>
              <a:defRPr sz="100">
                <a:latin typeface="Corbel"/>
                <a:ea typeface="Corbel"/>
                <a:cs typeface="Corbel"/>
                <a:sym typeface="Corbel"/>
              </a:defRPr>
            </a:lvl4pPr>
            <a:lvl5pPr marL="0" marR="0" lvl="4" indent="0" algn="r">
              <a:spcBef>
                <a:spcPts val="0"/>
              </a:spcBef>
              <a:spcAft>
                <a:spcPts val="0"/>
              </a:spcAft>
              <a:buNone/>
              <a:defRPr sz="100">
                <a:latin typeface="Corbel"/>
                <a:ea typeface="Corbel"/>
                <a:cs typeface="Corbel"/>
                <a:sym typeface="Corbel"/>
              </a:defRPr>
            </a:lvl5pPr>
            <a:lvl6pPr marL="0" marR="0" lvl="5" indent="0" algn="r">
              <a:spcBef>
                <a:spcPts val="0"/>
              </a:spcBef>
              <a:spcAft>
                <a:spcPts val="0"/>
              </a:spcAft>
              <a:buNone/>
              <a:defRPr sz="100">
                <a:latin typeface="Corbel"/>
                <a:ea typeface="Corbel"/>
                <a:cs typeface="Corbel"/>
                <a:sym typeface="Corbel"/>
              </a:defRPr>
            </a:lvl6pPr>
            <a:lvl7pPr marL="0" marR="0" lvl="6" indent="0" algn="r">
              <a:spcBef>
                <a:spcPts val="0"/>
              </a:spcBef>
              <a:spcAft>
                <a:spcPts val="0"/>
              </a:spcAft>
              <a:buNone/>
              <a:defRPr sz="100">
                <a:latin typeface="Corbel"/>
                <a:ea typeface="Corbel"/>
                <a:cs typeface="Corbel"/>
                <a:sym typeface="Corbel"/>
              </a:defRPr>
            </a:lvl7pPr>
            <a:lvl8pPr marL="0" marR="0" lvl="7" indent="0" algn="r">
              <a:spcBef>
                <a:spcPts val="0"/>
              </a:spcBef>
              <a:spcAft>
                <a:spcPts val="0"/>
              </a:spcAft>
              <a:buNone/>
              <a:defRPr sz="100">
                <a:latin typeface="Corbel"/>
                <a:ea typeface="Corbel"/>
                <a:cs typeface="Corbel"/>
                <a:sym typeface="Corbel"/>
              </a:defRPr>
            </a:lvl8pPr>
            <a:lvl9pPr marL="0" marR="0" lvl="8" indent="0" algn="r">
              <a:spcBef>
                <a:spcPts val="0"/>
              </a:spcBef>
              <a:spcAft>
                <a:spcPts val="0"/>
              </a:spcAft>
              <a:buNone/>
              <a:defRPr sz="100">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dark image">
  <p:cSld name="Title slide dark image">
    <p:spTree>
      <p:nvGrpSpPr>
        <p:cNvPr id="1" name="Shape 119"/>
        <p:cNvGrpSpPr/>
        <p:nvPr/>
      </p:nvGrpSpPr>
      <p:grpSpPr>
        <a:xfrm>
          <a:off x="0" y="0"/>
          <a:ext cx="0" cy="0"/>
          <a:chOff x="0" y="0"/>
          <a:chExt cx="0" cy="0"/>
        </a:xfrm>
      </p:grpSpPr>
      <p:sp>
        <p:nvSpPr>
          <p:cNvPr id="120" name="Google Shape;120;p17"/>
          <p:cNvSpPr/>
          <p:nvPr/>
        </p:nvSpPr>
        <p:spPr>
          <a:xfrm>
            <a:off x="0" y="0"/>
            <a:ext cx="12188825" cy="68580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21" name="Google Shape;121;p17"/>
          <p:cNvPicPr preferRelativeResize="0"/>
          <p:nvPr/>
        </p:nvPicPr>
        <p:blipFill rotWithShape="1">
          <a:blip r:embed="rId2">
            <a:alphaModFix/>
          </a:blip>
          <a:srcRect/>
          <a:stretch/>
        </p:blipFill>
        <p:spPr>
          <a:xfrm>
            <a:off x="655638" y="5922963"/>
            <a:ext cx="2932112" cy="574675"/>
          </a:xfrm>
          <a:prstGeom prst="rect">
            <a:avLst/>
          </a:prstGeom>
          <a:noFill/>
          <a:ln>
            <a:noFill/>
          </a:ln>
        </p:spPr>
      </p:pic>
      <p:pic>
        <p:nvPicPr>
          <p:cNvPr id="122" name="Google Shape;122;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70363" y="6046788"/>
            <a:ext cx="1782762" cy="363537"/>
          </a:xfrm>
          <a:prstGeom prst="rect">
            <a:avLst/>
          </a:prstGeom>
          <a:noFill/>
          <a:ln>
            <a:noFill/>
          </a:ln>
        </p:spPr>
      </p:pic>
      <p:pic>
        <p:nvPicPr>
          <p:cNvPr id="123" name="Google Shape;123;p17"/>
          <p:cNvPicPr preferRelativeResize="0"/>
          <p:nvPr/>
        </p:nvPicPr>
        <p:blipFill rotWithShape="1">
          <a:blip r:embed="rId4">
            <a:alphaModFix/>
          </a:blip>
          <a:srcRect/>
          <a:stretch/>
        </p:blipFill>
        <p:spPr>
          <a:xfrm>
            <a:off x="701675" y="6042025"/>
            <a:ext cx="2957513" cy="576263"/>
          </a:xfrm>
          <a:prstGeom prst="rect">
            <a:avLst/>
          </a:prstGeom>
          <a:noFill/>
          <a:ln>
            <a:noFill/>
          </a:ln>
        </p:spPr>
      </p:pic>
      <p:sp>
        <p:nvSpPr>
          <p:cNvPr id="124" name="Google Shape;124;p17"/>
          <p:cNvSpPr>
            <a:spLocks noGrp="1"/>
          </p:cNvSpPr>
          <p:nvPr>
            <p:ph type="pic" idx="2"/>
          </p:nvPr>
        </p:nvSpPr>
        <p:spPr>
          <a:xfrm>
            <a:off x="-774" y="0"/>
            <a:ext cx="12190374" cy="6858000"/>
          </a:xfrm>
          <a:prstGeom prst="rect">
            <a:avLst/>
          </a:prstGeom>
          <a:solidFill>
            <a:srgbClr val="BFBFBF"/>
          </a:solidFill>
          <a:ln>
            <a:noFill/>
          </a:ln>
        </p:spPr>
        <p:txBody>
          <a:bodyPr spcFirstLastPara="1" wrap="square" lIns="0" tIns="0" rIns="0" bIns="0" anchor="t" anchorCtr="0">
            <a:noAutofit/>
          </a:bodyPr>
          <a:lstStyle>
            <a:lvl1pPr marR="0" lvl="0" algn="ctr" rtl="0">
              <a:spcBef>
                <a:spcPts val="0"/>
              </a:spcBef>
              <a:spcAft>
                <a:spcPts val="0"/>
              </a:spcAft>
              <a:buClr>
                <a:schemeClr val="lt1"/>
              </a:buClr>
              <a:buSzPts val="2200"/>
              <a:buFont typeface="Arial"/>
              <a:buNone/>
              <a:defRPr sz="2200" b="0" i="0" u="none" strike="noStrike" cap="none">
                <a:solidFill>
                  <a:schemeClr val="lt1"/>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25" name="Google Shape;125;p17"/>
          <p:cNvSpPr txBox="1">
            <a:spLocks noGrp="1"/>
          </p:cNvSpPr>
          <p:nvPr>
            <p:ph type="ctrTitle"/>
          </p:nvPr>
        </p:nvSpPr>
        <p:spPr>
          <a:xfrm>
            <a:off x="3326400" y="676800"/>
            <a:ext cx="5468352" cy="2749025"/>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SzPts val="1400"/>
              <a:buNone/>
              <a:defRPr sz="7800">
                <a:solidFill>
                  <a:schemeClr val="lt1"/>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26" name="Google Shape;126;p17"/>
          <p:cNvSpPr txBox="1">
            <a:spLocks noGrp="1"/>
          </p:cNvSpPr>
          <p:nvPr>
            <p:ph type="subTitle" idx="1"/>
          </p:nvPr>
        </p:nvSpPr>
        <p:spPr>
          <a:xfrm>
            <a:off x="6094413" y="6041776"/>
            <a:ext cx="5399086" cy="279799"/>
          </a:xfrm>
          <a:prstGeom prst="rect">
            <a:avLst/>
          </a:prstGeom>
          <a:noFill/>
          <a:ln>
            <a:noFill/>
          </a:ln>
        </p:spPr>
        <p:txBody>
          <a:bodyPr spcFirstLastPara="1" wrap="square" lIns="0" tIns="0" rIns="0" bIns="0" anchor="b" anchorCtr="0">
            <a:noAutofit/>
          </a:bodyPr>
          <a:lstStyle>
            <a:lvl1pPr lvl="0" algn="r">
              <a:spcBef>
                <a:spcPts val="0"/>
              </a:spcBef>
              <a:spcAft>
                <a:spcPts val="0"/>
              </a:spcAft>
              <a:buClr>
                <a:schemeClr val="lt1"/>
              </a:buClr>
              <a:buSzPts val="1350"/>
              <a:buNone/>
              <a:defRPr sz="1350">
                <a:solidFill>
                  <a:schemeClr val="lt1"/>
                </a:solidFill>
              </a:defRPr>
            </a:lvl1pPr>
            <a:lvl2pPr lvl="1" algn="ctr">
              <a:spcBef>
                <a:spcPts val="0"/>
              </a:spcBef>
              <a:spcAft>
                <a:spcPts val="0"/>
              </a:spcAft>
              <a:buClr>
                <a:srgbClr val="006EB6"/>
              </a:buClr>
              <a:buSzPts val="2000"/>
              <a:buNone/>
              <a:defRPr sz="2000"/>
            </a:lvl2pPr>
            <a:lvl3pPr lvl="2" algn="ctr">
              <a:spcBef>
                <a:spcPts val="0"/>
              </a:spcBef>
              <a:spcAft>
                <a:spcPts val="0"/>
              </a:spcAft>
              <a:buClr>
                <a:srgbClr val="006EB6"/>
              </a:buClr>
              <a:buSzPts val="1800"/>
              <a:buNone/>
              <a:defRPr sz="1800"/>
            </a:lvl3pPr>
            <a:lvl4pPr lvl="3" algn="ctr">
              <a:spcBef>
                <a:spcPts val="0"/>
              </a:spcBef>
              <a:spcAft>
                <a:spcPts val="0"/>
              </a:spcAft>
              <a:buClr>
                <a:srgbClr val="006EB6"/>
              </a:buClr>
              <a:buSzPts val="1600"/>
              <a:buNone/>
              <a:defRPr sz="1600"/>
            </a:lvl4pPr>
            <a:lvl5pPr lvl="4" algn="ctr">
              <a:spcBef>
                <a:spcPts val="0"/>
              </a:spcBef>
              <a:spcAft>
                <a:spcPts val="0"/>
              </a:spcAft>
              <a:buClr>
                <a:srgbClr val="006EB6"/>
              </a:buClr>
              <a:buSzPts val="1600"/>
              <a:buNone/>
              <a:defRPr sz="1600"/>
            </a:lvl5pPr>
            <a:lvl6pPr lvl="5" algn="ctr">
              <a:lnSpc>
                <a:spcPct val="100000"/>
              </a:lnSpc>
              <a:spcBef>
                <a:spcPts val="0"/>
              </a:spcBef>
              <a:spcAft>
                <a:spcPts val="0"/>
              </a:spcAft>
              <a:buClr>
                <a:srgbClr val="006EB6"/>
              </a:buClr>
              <a:buSzPts val="1600"/>
              <a:buNone/>
              <a:defRPr sz="1600"/>
            </a:lvl6pPr>
            <a:lvl7pPr lvl="6" algn="ctr">
              <a:lnSpc>
                <a:spcPct val="100000"/>
              </a:lnSpc>
              <a:spcBef>
                <a:spcPts val="0"/>
              </a:spcBef>
              <a:spcAft>
                <a:spcPts val="0"/>
              </a:spcAft>
              <a:buClr>
                <a:srgbClr val="006EB6"/>
              </a:buClr>
              <a:buSzPts val="1600"/>
              <a:buNone/>
              <a:defRPr sz="1600"/>
            </a:lvl7pPr>
            <a:lvl8pPr lvl="7" algn="ctr">
              <a:lnSpc>
                <a:spcPct val="100000"/>
              </a:lnSpc>
              <a:spcBef>
                <a:spcPts val="0"/>
              </a:spcBef>
              <a:spcAft>
                <a:spcPts val="0"/>
              </a:spcAft>
              <a:buClr>
                <a:srgbClr val="006EB6"/>
              </a:buClr>
              <a:buSzPts val="1600"/>
              <a:buNone/>
              <a:defRPr sz="1600"/>
            </a:lvl8pPr>
            <a:lvl9pPr lvl="8" algn="ctr">
              <a:lnSpc>
                <a:spcPct val="100000"/>
              </a:lnSpc>
              <a:spcBef>
                <a:spcPts val="0"/>
              </a:spcBef>
              <a:spcAft>
                <a:spcPts val="0"/>
              </a:spcAft>
              <a:buClr>
                <a:srgbClr val="006EB6"/>
              </a:buClr>
              <a:buSzPts val="1600"/>
              <a:buNone/>
              <a:defRPr sz="1600"/>
            </a:lvl9pPr>
          </a:lstStyle>
          <a:p>
            <a:endParaRPr/>
          </a:p>
        </p:txBody>
      </p:sp>
      <p:sp>
        <p:nvSpPr>
          <p:cNvPr id="127" name="Google Shape;127;p17"/>
          <p:cNvSpPr txBox="1">
            <a:spLocks noGrp="1"/>
          </p:cNvSpPr>
          <p:nvPr>
            <p:ph type="dt" idx="10"/>
          </p:nvPr>
        </p:nvSpPr>
        <p:spPr>
          <a:xfrm>
            <a:off x="8794750" y="6321425"/>
            <a:ext cx="2698750" cy="176213"/>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135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57225" y="390525"/>
            <a:ext cx="1083627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30" name="Google Shape;130;p18"/>
          <p:cNvSpPr txBox="1">
            <a:spLocks noGrp="1"/>
          </p:cNvSpPr>
          <p:nvPr>
            <p:ph type="body" idx="1"/>
          </p:nvPr>
        </p:nvSpPr>
        <p:spPr>
          <a:xfrm>
            <a:off x="693738" y="2162340"/>
            <a:ext cx="10799761" cy="3787610"/>
          </a:xfrm>
          <a:prstGeom prst="rect">
            <a:avLst/>
          </a:prstGeom>
          <a:noFill/>
          <a:ln>
            <a:noFill/>
          </a:ln>
        </p:spPr>
        <p:txBody>
          <a:bodyPr spcFirstLastPara="1" wrap="square" lIns="0" tIns="0" rIns="0" bIns="0" anchor="t" anchorCtr="0">
            <a:noAutofit/>
          </a:bodyPr>
          <a:lstStyle>
            <a:lvl1pPr marL="457200" lvl="0" indent="-368300" algn="l">
              <a:spcBef>
                <a:spcPts val="0"/>
              </a:spcBef>
              <a:spcAft>
                <a:spcPts val="0"/>
              </a:spcAft>
              <a:buClr>
                <a:srgbClr val="006EB6"/>
              </a:buClr>
              <a:buSzPts val="2200"/>
              <a:buChar char="―"/>
              <a:defRPr/>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131" name="Google Shape;131;p18"/>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8"/>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006EB6"/>
                </a:solidFill>
                <a:latin typeface="Corbel"/>
                <a:ea typeface="Corbel"/>
                <a:cs typeface="Corbel"/>
                <a:sym typeface="Corbel"/>
              </a:defRPr>
            </a:lvl1pPr>
            <a:lvl2pPr marL="0" marR="0" lvl="1" indent="0" algn="r">
              <a:spcBef>
                <a:spcPts val="0"/>
              </a:spcBef>
              <a:spcAft>
                <a:spcPts val="0"/>
              </a:spcAft>
              <a:buNone/>
              <a:defRPr sz="950">
                <a:solidFill>
                  <a:srgbClr val="006EB6"/>
                </a:solidFill>
                <a:latin typeface="Corbel"/>
                <a:ea typeface="Corbel"/>
                <a:cs typeface="Corbel"/>
                <a:sym typeface="Corbel"/>
              </a:defRPr>
            </a:lvl2pPr>
            <a:lvl3pPr marL="0" marR="0" lvl="2" indent="0" algn="r">
              <a:spcBef>
                <a:spcPts val="0"/>
              </a:spcBef>
              <a:spcAft>
                <a:spcPts val="0"/>
              </a:spcAft>
              <a:buNone/>
              <a:defRPr sz="950">
                <a:solidFill>
                  <a:srgbClr val="006EB6"/>
                </a:solidFill>
                <a:latin typeface="Corbel"/>
                <a:ea typeface="Corbel"/>
                <a:cs typeface="Corbel"/>
                <a:sym typeface="Corbel"/>
              </a:defRPr>
            </a:lvl3pPr>
            <a:lvl4pPr marL="0" marR="0" lvl="3" indent="0" algn="r">
              <a:spcBef>
                <a:spcPts val="0"/>
              </a:spcBef>
              <a:spcAft>
                <a:spcPts val="0"/>
              </a:spcAft>
              <a:buNone/>
              <a:defRPr sz="950">
                <a:solidFill>
                  <a:srgbClr val="006EB6"/>
                </a:solidFill>
                <a:latin typeface="Corbel"/>
                <a:ea typeface="Corbel"/>
                <a:cs typeface="Corbel"/>
                <a:sym typeface="Corbel"/>
              </a:defRPr>
            </a:lvl4pPr>
            <a:lvl5pPr marL="0" marR="0" lvl="4" indent="0" algn="r">
              <a:spcBef>
                <a:spcPts val="0"/>
              </a:spcBef>
              <a:spcAft>
                <a:spcPts val="0"/>
              </a:spcAft>
              <a:buNone/>
              <a:defRPr sz="950">
                <a:solidFill>
                  <a:srgbClr val="006EB6"/>
                </a:solidFill>
                <a:latin typeface="Corbel"/>
                <a:ea typeface="Corbel"/>
                <a:cs typeface="Corbel"/>
                <a:sym typeface="Corbel"/>
              </a:defRPr>
            </a:lvl5pPr>
            <a:lvl6pPr marL="0" marR="0" lvl="5" indent="0" algn="r">
              <a:spcBef>
                <a:spcPts val="0"/>
              </a:spcBef>
              <a:spcAft>
                <a:spcPts val="0"/>
              </a:spcAft>
              <a:buNone/>
              <a:defRPr sz="950">
                <a:solidFill>
                  <a:srgbClr val="006EB6"/>
                </a:solidFill>
                <a:latin typeface="Corbel"/>
                <a:ea typeface="Corbel"/>
                <a:cs typeface="Corbel"/>
                <a:sym typeface="Corbel"/>
              </a:defRPr>
            </a:lvl6pPr>
            <a:lvl7pPr marL="0" marR="0" lvl="6" indent="0" algn="r">
              <a:spcBef>
                <a:spcPts val="0"/>
              </a:spcBef>
              <a:spcAft>
                <a:spcPts val="0"/>
              </a:spcAft>
              <a:buNone/>
              <a:defRPr sz="950">
                <a:solidFill>
                  <a:srgbClr val="006EB6"/>
                </a:solidFill>
                <a:latin typeface="Corbel"/>
                <a:ea typeface="Corbel"/>
                <a:cs typeface="Corbel"/>
                <a:sym typeface="Corbel"/>
              </a:defRPr>
            </a:lvl7pPr>
            <a:lvl8pPr marL="0" marR="0" lvl="7" indent="0" algn="r">
              <a:spcBef>
                <a:spcPts val="0"/>
              </a:spcBef>
              <a:spcAft>
                <a:spcPts val="0"/>
              </a:spcAft>
              <a:buNone/>
              <a:defRPr sz="950">
                <a:solidFill>
                  <a:srgbClr val="006EB6"/>
                </a:solidFill>
                <a:latin typeface="Corbel"/>
                <a:ea typeface="Corbel"/>
                <a:cs typeface="Corbel"/>
                <a:sym typeface="Corbel"/>
              </a:defRPr>
            </a:lvl8pPr>
            <a:lvl9pPr marL="0" marR="0" lvl="8" indent="0" algn="r">
              <a:spcBef>
                <a:spcPts val="0"/>
              </a:spcBef>
              <a:spcAft>
                <a:spcPts val="0"/>
              </a:spcAft>
              <a:buNone/>
              <a:defRPr sz="950">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33"/>
        <p:cNvGrpSpPr/>
        <p:nvPr/>
      </p:nvGrpSpPr>
      <p:grpSpPr>
        <a:xfrm>
          <a:off x="0" y="0"/>
          <a:ext cx="0" cy="0"/>
          <a:chOff x="0" y="0"/>
          <a:chExt cx="0" cy="0"/>
        </a:xfrm>
      </p:grpSpPr>
      <p:sp>
        <p:nvSpPr>
          <p:cNvPr id="134" name="Google Shape;134;p19"/>
          <p:cNvSpPr/>
          <p:nvPr/>
        </p:nvSpPr>
        <p:spPr>
          <a:xfrm>
            <a:off x="0" y="0"/>
            <a:ext cx="12188825" cy="6858000"/>
          </a:xfrm>
          <a:prstGeom prst="rect">
            <a:avLst/>
          </a:prstGeom>
          <a:solidFill>
            <a:srgbClr val="006EB6"/>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35" name="Google Shape;135;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50" y="6126163"/>
            <a:ext cx="2933700" cy="576262"/>
          </a:xfrm>
          <a:prstGeom prst="rect">
            <a:avLst/>
          </a:prstGeom>
          <a:noFill/>
          <a:ln>
            <a:noFill/>
          </a:ln>
        </p:spPr>
      </p:pic>
      <p:sp>
        <p:nvSpPr>
          <p:cNvPr id="136" name="Google Shape;136;p19"/>
          <p:cNvSpPr txBox="1">
            <a:spLocks noGrp="1"/>
          </p:cNvSpPr>
          <p:nvPr>
            <p:ph type="title"/>
          </p:nvPr>
        </p:nvSpPr>
        <p:spPr>
          <a:xfrm>
            <a:off x="3324501" y="676800"/>
            <a:ext cx="8168999" cy="4772629"/>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SzPts val="1400"/>
              <a:buNone/>
              <a:defRPr sz="7800" b="1">
                <a:solidFill>
                  <a:srgbClr val="ADCFF1"/>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37" name="Google Shape;137;p19"/>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ADCF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9"/>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ADCFF1"/>
                </a:solidFill>
                <a:latin typeface="Corbel"/>
                <a:ea typeface="Corbel"/>
                <a:cs typeface="Corbel"/>
                <a:sym typeface="Corbel"/>
              </a:defRPr>
            </a:lvl1pPr>
            <a:lvl2pPr marL="0" marR="0" lvl="1" indent="0" algn="r">
              <a:spcBef>
                <a:spcPts val="0"/>
              </a:spcBef>
              <a:spcAft>
                <a:spcPts val="0"/>
              </a:spcAft>
              <a:buNone/>
              <a:defRPr sz="950">
                <a:solidFill>
                  <a:srgbClr val="ADCFF1"/>
                </a:solidFill>
                <a:latin typeface="Corbel"/>
                <a:ea typeface="Corbel"/>
                <a:cs typeface="Corbel"/>
                <a:sym typeface="Corbel"/>
              </a:defRPr>
            </a:lvl2pPr>
            <a:lvl3pPr marL="0" marR="0" lvl="2" indent="0" algn="r">
              <a:spcBef>
                <a:spcPts val="0"/>
              </a:spcBef>
              <a:spcAft>
                <a:spcPts val="0"/>
              </a:spcAft>
              <a:buNone/>
              <a:defRPr sz="950">
                <a:solidFill>
                  <a:srgbClr val="ADCFF1"/>
                </a:solidFill>
                <a:latin typeface="Corbel"/>
                <a:ea typeface="Corbel"/>
                <a:cs typeface="Corbel"/>
                <a:sym typeface="Corbel"/>
              </a:defRPr>
            </a:lvl3pPr>
            <a:lvl4pPr marL="0" marR="0" lvl="3" indent="0" algn="r">
              <a:spcBef>
                <a:spcPts val="0"/>
              </a:spcBef>
              <a:spcAft>
                <a:spcPts val="0"/>
              </a:spcAft>
              <a:buNone/>
              <a:defRPr sz="950">
                <a:solidFill>
                  <a:srgbClr val="ADCFF1"/>
                </a:solidFill>
                <a:latin typeface="Corbel"/>
                <a:ea typeface="Corbel"/>
                <a:cs typeface="Corbel"/>
                <a:sym typeface="Corbel"/>
              </a:defRPr>
            </a:lvl4pPr>
            <a:lvl5pPr marL="0" marR="0" lvl="4" indent="0" algn="r">
              <a:spcBef>
                <a:spcPts val="0"/>
              </a:spcBef>
              <a:spcAft>
                <a:spcPts val="0"/>
              </a:spcAft>
              <a:buNone/>
              <a:defRPr sz="950">
                <a:solidFill>
                  <a:srgbClr val="ADCFF1"/>
                </a:solidFill>
                <a:latin typeface="Corbel"/>
                <a:ea typeface="Corbel"/>
                <a:cs typeface="Corbel"/>
                <a:sym typeface="Corbel"/>
              </a:defRPr>
            </a:lvl5pPr>
            <a:lvl6pPr marL="0" marR="0" lvl="5" indent="0" algn="r">
              <a:spcBef>
                <a:spcPts val="0"/>
              </a:spcBef>
              <a:spcAft>
                <a:spcPts val="0"/>
              </a:spcAft>
              <a:buNone/>
              <a:defRPr sz="950">
                <a:solidFill>
                  <a:srgbClr val="ADCFF1"/>
                </a:solidFill>
                <a:latin typeface="Corbel"/>
                <a:ea typeface="Corbel"/>
                <a:cs typeface="Corbel"/>
                <a:sym typeface="Corbel"/>
              </a:defRPr>
            </a:lvl6pPr>
            <a:lvl7pPr marL="0" marR="0" lvl="6" indent="0" algn="r">
              <a:spcBef>
                <a:spcPts val="0"/>
              </a:spcBef>
              <a:spcAft>
                <a:spcPts val="0"/>
              </a:spcAft>
              <a:buNone/>
              <a:defRPr sz="950">
                <a:solidFill>
                  <a:srgbClr val="ADCFF1"/>
                </a:solidFill>
                <a:latin typeface="Corbel"/>
                <a:ea typeface="Corbel"/>
                <a:cs typeface="Corbel"/>
                <a:sym typeface="Corbel"/>
              </a:defRPr>
            </a:lvl7pPr>
            <a:lvl8pPr marL="0" marR="0" lvl="7" indent="0" algn="r">
              <a:spcBef>
                <a:spcPts val="0"/>
              </a:spcBef>
              <a:spcAft>
                <a:spcPts val="0"/>
              </a:spcAft>
              <a:buNone/>
              <a:defRPr sz="950">
                <a:solidFill>
                  <a:srgbClr val="ADCFF1"/>
                </a:solidFill>
                <a:latin typeface="Corbel"/>
                <a:ea typeface="Corbel"/>
                <a:cs typeface="Corbel"/>
                <a:sym typeface="Corbel"/>
              </a:defRPr>
            </a:lvl8pPr>
            <a:lvl9pPr marL="0" marR="0" lvl="8" indent="0" algn="r">
              <a:spcBef>
                <a:spcPts val="0"/>
              </a:spcBef>
              <a:spcAft>
                <a:spcPts val="0"/>
              </a:spcAft>
              <a:buNone/>
              <a:defRPr sz="950">
                <a:solidFill>
                  <a:srgbClr val="ADCFF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two images">
  <p:cSld name="Text and two images">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56568" y="391028"/>
            <a:ext cx="508695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solidFill>
                  <a:srgbClr val="006EB6"/>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47" name="Google Shape;147;p21"/>
          <p:cNvSpPr txBox="1">
            <a:spLocks noGrp="1"/>
          </p:cNvSpPr>
          <p:nvPr>
            <p:ph type="body" idx="1"/>
          </p:nvPr>
        </p:nvSpPr>
        <p:spPr>
          <a:xfrm>
            <a:off x="693738" y="2417762"/>
            <a:ext cx="5050653" cy="3532187"/>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rgbClr val="006EB6"/>
              </a:buClr>
              <a:buSzPts val="1800"/>
              <a:buChar char="―"/>
              <a:defRPr/>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148" name="Google Shape;148;p21"/>
          <p:cNvSpPr>
            <a:spLocks noGrp="1"/>
          </p:cNvSpPr>
          <p:nvPr>
            <p:ph type="pic" idx="2"/>
          </p:nvPr>
        </p:nvSpPr>
        <p:spPr>
          <a:xfrm>
            <a:off x="6094800" y="0"/>
            <a:ext cx="6094413" cy="3425825"/>
          </a:xfrm>
          <a:prstGeom prst="rect">
            <a:avLst/>
          </a:prstGeom>
          <a:solidFill>
            <a:srgbClr val="F2F2F2"/>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49" name="Google Shape;149;p21"/>
          <p:cNvSpPr>
            <a:spLocks noGrp="1"/>
          </p:cNvSpPr>
          <p:nvPr>
            <p:ph type="pic" idx="3"/>
          </p:nvPr>
        </p:nvSpPr>
        <p:spPr>
          <a:xfrm>
            <a:off x="6094800" y="3425824"/>
            <a:ext cx="6094413" cy="3432175"/>
          </a:xfrm>
          <a:prstGeom prst="rect">
            <a:avLst/>
          </a:prstGeom>
          <a:solidFill>
            <a:srgbClr val="D8D8D8"/>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50" name="Google Shape;150;p21"/>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1"/>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006EB6"/>
                </a:solidFill>
                <a:latin typeface="Corbel"/>
                <a:ea typeface="Corbel"/>
                <a:cs typeface="Corbel"/>
                <a:sym typeface="Corbel"/>
              </a:defRPr>
            </a:lvl1pPr>
            <a:lvl2pPr marL="0" marR="0" lvl="1" indent="0" algn="r">
              <a:spcBef>
                <a:spcPts val="0"/>
              </a:spcBef>
              <a:spcAft>
                <a:spcPts val="0"/>
              </a:spcAft>
              <a:buNone/>
              <a:defRPr sz="950">
                <a:solidFill>
                  <a:srgbClr val="006EB6"/>
                </a:solidFill>
                <a:latin typeface="Corbel"/>
                <a:ea typeface="Corbel"/>
                <a:cs typeface="Corbel"/>
                <a:sym typeface="Corbel"/>
              </a:defRPr>
            </a:lvl2pPr>
            <a:lvl3pPr marL="0" marR="0" lvl="2" indent="0" algn="r">
              <a:spcBef>
                <a:spcPts val="0"/>
              </a:spcBef>
              <a:spcAft>
                <a:spcPts val="0"/>
              </a:spcAft>
              <a:buNone/>
              <a:defRPr sz="950">
                <a:solidFill>
                  <a:srgbClr val="006EB6"/>
                </a:solidFill>
                <a:latin typeface="Corbel"/>
                <a:ea typeface="Corbel"/>
                <a:cs typeface="Corbel"/>
                <a:sym typeface="Corbel"/>
              </a:defRPr>
            </a:lvl3pPr>
            <a:lvl4pPr marL="0" marR="0" lvl="3" indent="0" algn="r">
              <a:spcBef>
                <a:spcPts val="0"/>
              </a:spcBef>
              <a:spcAft>
                <a:spcPts val="0"/>
              </a:spcAft>
              <a:buNone/>
              <a:defRPr sz="950">
                <a:solidFill>
                  <a:srgbClr val="006EB6"/>
                </a:solidFill>
                <a:latin typeface="Corbel"/>
                <a:ea typeface="Corbel"/>
                <a:cs typeface="Corbel"/>
                <a:sym typeface="Corbel"/>
              </a:defRPr>
            </a:lvl4pPr>
            <a:lvl5pPr marL="0" marR="0" lvl="4" indent="0" algn="r">
              <a:spcBef>
                <a:spcPts val="0"/>
              </a:spcBef>
              <a:spcAft>
                <a:spcPts val="0"/>
              </a:spcAft>
              <a:buNone/>
              <a:defRPr sz="950">
                <a:solidFill>
                  <a:srgbClr val="006EB6"/>
                </a:solidFill>
                <a:latin typeface="Corbel"/>
                <a:ea typeface="Corbel"/>
                <a:cs typeface="Corbel"/>
                <a:sym typeface="Corbel"/>
              </a:defRPr>
            </a:lvl5pPr>
            <a:lvl6pPr marL="0" marR="0" lvl="5" indent="0" algn="r">
              <a:spcBef>
                <a:spcPts val="0"/>
              </a:spcBef>
              <a:spcAft>
                <a:spcPts val="0"/>
              </a:spcAft>
              <a:buNone/>
              <a:defRPr sz="950">
                <a:solidFill>
                  <a:srgbClr val="006EB6"/>
                </a:solidFill>
                <a:latin typeface="Corbel"/>
                <a:ea typeface="Corbel"/>
                <a:cs typeface="Corbel"/>
                <a:sym typeface="Corbel"/>
              </a:defRPr>
            </a:lvl6pPr>
            <a:lvl7pPr marL="0" marR="0" lvl="6" indent="0" algn="r">
              <a:spcBef>
                <a:spcPts val="0"/>
              </a:spcBef>
              <a:spcAft>
                <a:spcPts val="0"/>
              </a:spcAft>
              <a:buNone/>
              <a:defRPr sz="950">
                <a:solidFill>
                  <a:srgbClr val="006EB6"/>
                </a:solidFill>
                <a:latin typeface="Corbel"/>
                <a:ea typeface="Corbel"/>
                <a:cs typeface="Corbel"/>
                <a:sym typeface="Corbel"/>
              </a:defRPr>
            </a:lvl7pPr>
            <a:lvl8pPr marL="0" marR="0" lvl="7" indent="0" algn="r">
              <a:spcBef>
                <a:spcPts val="0"/>
              </a:spcBef>
              <a:spcAft>
                <a:spcPts val="0"/>
              </a:spcAft>
              <a:buNone/>
              <a:defRPr sz="950">
                <a:solidFill>
                  <a:srgbClr val="006EB6"/>
                </a:solidFill>
                <a:latin typeface="Corbel"/>
                <a:ea typeface="Corbel"/>
                <a:cs typeface="Corbel"/>
                <a:sym typeface="Corbel"/>
              </a:defRPr>
            </a:lvl8pPr>
            <a:lvl9pPr marL="0" marR="0" lvl="8" indent="0" algn="r">
              <a:spcBef>
                <a:spcPts val="0"/>
              </a:spcBef>
              <a:spcAft>
                <a:spcPts val="0"/>
              </a:spcAft>
              <a:buNone/>
              <a:defRPr sz="950">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three images">
  <p:cSld name="Text and three images">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656568" y="391028"/>
            <a:ext cx="508695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solidFill>
                  <a:srgbClr val="006EB6"/>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54" name="Google Shape;154;p22"/>
          <p:cNvSpPr txBox="1">
            <a:spLocks noGrp="1"/>
          </p:cNvSpPr>
          <p:nvPr>
            <p:ph type="body" idx="1"/>
          </p:nvPr>
        </p:nvSpPr>
        <p:spPr>
          <a:xfrm>
            <a:off x="693738" y="2417762"/>
            <a:ext cx="5050653" cy="3532187"/>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rgbClr val="006EB6"/>
              </a:buClr>
              <a:buSzPts val="1800"/>
              <a:buChar char="―"/>
              <a:defRPr/>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155" name="Google Shape;155;p22"/>
          <p:cNvSpPr>
            <a:spLocks noGrp="1"/>
          </p:cNvSpPr>
          <p:nvPr>
            <p:ph type="pic" idx="2"/>
          </p:nvPr>
        </p:nvSpPr>
        <p:spPr>
          <a:xfrm>
            <a:off x="6094800" y="0"/>
            <a:ext cx="6094413" cy="3425825"/>
          </a:xfrm>
          <a:prstGeom prst="rect">
            <a:avLst/>
          </a:prstGeom>
          <a:solidFill>
            <a:srgbClr val="F2F2F2"/>
          </a:solidFill>
          <a:ln>
            <a:noFill/>
          </a:ln>
        </p:spPr>
        <p:txBody>
          <a:bodyPr spcFirstLastPara="1" wrap="square" lIns="0" tIns="1188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56" name="Google Shape;156;p22"/>
          <p:cNvSpPr>
            <a:spLocks noGrp="1"/>
          </p:cNvSpPr>
          <p:nvPr>
            <p:ph type="pic" idx="3"/>
          </p:nvPr>
        </p:nvSpPr>
        <p:spPr>
          <a:xfrm>
            <a:off x="6094801" y="3425823"/>
            <a:ext cx="2699950" cy="3434400"/>
          </a:xfrm>
          <a:prstGeom prst="rect">
            <a:avLst/>
          </a:prstGeom>
          <a:solidFill>
            <a:srgbClr val="D8D8D8"/>
          </a:solidFill>
          <a:ln>
            <a:noFill/>
          </a:ln>
        </p:spPr>
        <p:txBody>
          <a:bodyPr spcFirstLastPara="1" wrap="square" lIns="0" tIns="1440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57" name="Google Shape;157;p22"/>
          <p:cNvSpPr>
            <a:spLocks noGrp="1"/>
          </p:cNvSpPr>
          <p:nvPr>
            <p:ph type="pic" idx="4"/>
          </p:nvPr>
        </p:nvSpPr>
        <p:spPr>
          <a:xfrm>
            <a:off x="8794751" y="3425823"/>
            <a:ext cx="3394462" cy="3434400"/>
          </a:xfrm>
          <a:prstGeom prst="rect">
            <a:avLst/>
          </a:prstGeom>
          <a:solidFill>
            <a:srgbClr val="BFBFBF"/>
          </a:solidFill>
          <a:ln>
            <a:noFill/>
          </a:ln>
        </p:spPr>
        <p:txBody>
          <a:bodyPr spcFirstLastPara="1" wrap="square" lIns="0" tIns="1440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58" name="Google Shape;158;p22"/>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2"/>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006EB6"/>
                </a:solidFill>
                <a:latin typeface="Corbel"/>
                <a:ea typeface="Corbel"/>
                <a:cs typeface="Corbel"/>
                <a:sym typeface="Corbel"/>
              </a:defRPr>
            </a:lvl1pPr>
            <a:lvl2pPr marL="0" marR="0" lvl="1" indent="0" algn="r">
              <a:spcBef>
                <a:spcPts val="0"/>
              </a:spcBef>
              <a:spcAft>
                <a:spcPts val="0"/>
              </a:spcAft>
              <a:buNone/>
              <a:defRPr sz="950">
                <a:solidFill>
                  <a:srgbClr val="006EB6"/>
                </a:solidFill>
                <a:latin typeface="Corbel"/>
                <a:ea typeface="Corbel"/>
                <a:cs typeface="Corbel"/>
                <a:sym typeface="Corbel"/>
              </a:defRPr>
            </a:lvl2pPr>
            <a:lvl3pPr marL="0" marR="0" lvl="2" indent="0" algn="r">
              <a:spcBef>
                <a:spcPts val="0"/>
              </a:spcBef>
              <a:spcAft>
                <a:spcPts val="0"/>
              </a:spcAft>
              <a:buNone/>
              <a:defRPr sz="950">
                <a:solidFill>
                  <a:srgbClr val="006EB6"/>
                </a:solidFill>
                <a:latin typeface="Corbel"/>
                <a:ea typeface="Corbel"/>
                <a:cs typeface="Corbel"/>
                <a:sym typeface="Corbel"/>
              </a:defRPr>
            </a:lvl3pPr>
            <a:lvl4pPr marL="0" marR="0" lvl="3" indent="0" algn="r">
              <a:spcBef>
                <a:spcPts val="0"/>
              </a:spcBef>
              <a:spcAft>
                <a:spcPts val="0"/>
              </a:spcAft>
              <a:buNone/>
              <a:defRPr sz="950">
                <a:solidFill>
                  <a:srgbClr val="006EB6"/>
                </a:solidFill>
                <a:latin typeface="Corbel"/>
                <a:ea typeface="Corbel"/>
                <a:cs typeface="Corbel"/>
                <a:sym typeface="Corbel"/>
              </a:defRPr>
            </a:lvl4pPr>
            <a:lvl5pPr marL="0" marR="0" lvl="4" indent="0" algn="r">
              <a:spcBef>
                <a:spcPts val="0"/>
              </a:spcBef>
              <a:spcAft>
                <a:spcPts val="0"/>
              </a:spcAft>
              <a:buNone/>
              <a:defRPr sz="950">
                <a:solidFill>
                  <a:srgbClr val="006EB6"/>
                </a:solidFill>
                <a:latin typeface="Corbel"/>
                <a:ea typeface="Corbel"/>
                <a:cs typeface="Corbel"/>
                <a:sym typeface="Corbel"/>
              </a:defRPr>
            </a:lvl5pPr>
            <a:lvl6pPr marL="0" marR="0" lvl="5" indent="0" algn="r">
              <a:spcBef>
                <a:spcPts val="0"/>
              </a:spcBef>
              <a:spcAft>
                <a:spcPts val="0"/>
              </a:spcAft>
              <a:buNone/>
              <a:defRPr sz="950">
                <a:solidFill>
                  <a:srgbClr val="006EB6"/>
                </a:solidFill>
                <a:latin typeface="Corbel"/>
                <a:ea typeface="Corbel"/>
                <a:cs typeface="Corbel"/>
                <a:sym typeface="Corbel"/>
              </a:defRPr>
            </a:lvl6pPr>
            <a:lvl7pPr marL="0" marR="0" lvl="6" indent="0" algn="r">
              <a:spcBef>
                <a:spcPts val="0"/>
              </a:spcBef>
              <a:spcAft>
                <a:spcPts val="0"/>
              </a:spcAft>
              <a:buNone/>
              <a:defRPr sz="950">
                <a:solidFill>
                  <a:srgbClr val="006EB6"/>
                </a:solidFill>
                <a:latin typeface="Corbel"/>
                <a:ea typeface="Corbel"/>
                <a:cs typeface="Corbel"/>
                <a:sym typeface="Corbel"/>
              </a:defRPr>
            </a:lvl7pPr>
            <a:lvl8pPr marL="0" marR="0" lvl="7" indent="0" algn="r">
              <a:spcBef>
                <a:spcPts val="0"/>
              </a:spcBef>
              <a:spcAft>
                <a:spcPts val="0"/>
              </a:spcAft>
              <a:buNone/>
              <a:defRPr sz="950">
                <a:solidFill>
                  <a:srgbClr val="006EB6"/>
                </a:solidFill>
                <a:latin typeface="Corbel"/>
                <a:ea typeface="Corbel"/>
                <a:cs typeface="Corbel"/>
                <a:sym typeface="Corbel"/>
              </a:defRPr>
            </a:lvl8pPr>
            <a:lvl9pPr marL="0" marR="0" lvl="8" indent="0" algn="r">
              <a:spcBef>
                <a:spcPts val="0"/>
              </a:spcBef>
              <a:spcAft>
                <a:spcPts val="0"/>
              </a:spcAft>
              <a:buNone/>
              <a:defRPr sz="950">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657225" y="390525"/>
            <a:ext cx="1083627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69" name="Google Shape;169;p24"/>
          <p:cNvSpPr txBox="1">
            <a:spLocks noGrp="1"/>
          </p:cNvSpPr>
          <p:nvPr>
            <p:ph type="dt" idx="10"/>
          </p:nvPr>
        </p:nvSpPr>
        <p:spPr>
          <a:xfrm>
            <a:off x="9137650" y="6964363"/>
            <a:ext cx="2355850" cy="1778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1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4"/>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4"/>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006EB6"/>
                </a:solidFill>
                <a:latin typeface="Corbel"/>
                <a:ea typeface="Corbel"/>
                <a:cs typeface="Corbel"/>
                <a:sym typeface="Corbel"/>
              </a:defRPr>
            </a:lvl1pPr>
            <a:lvl2pPr marL="0" marR="0" lvl="1" indent="0" algn="r">
              <a:spcBef>
                <a:spcPts val="0"/>
              </a:spcBef>
              <a:spcAft>
                <a:spcPts val="0"/>
              </a:spcAft>
              <a:buNone/>
              <a:defRPr sz="950">
                <a:solidFill>
                  <a:srgbClr val="006EB6"/>
                </a:solidFill>
                <a:latin typeface="Corbel"/>
                <a:ea typeface="Corbel"/>
                <a:cs typeface="Corbel"/>
                <a:sym typeface="Corbel"/>
              </a:defRPr>
            </a:lvl2pPr>
            <a:lvl3pPr marL="0" marR="0" lvl="2" indent="0" algn="r">
              <a:spcBef>
                <a:spcPts val="0"/>
              </a:spcBef>
              <a:spcAft>
                <a:spcPts val="0"/>
              </a:spcAft>
              <a:buNone/>
              <a:defRPr sz="950">
                <a:solidFill>
                  <a:srgbClr val="006EB6"/>
                </a:solidFill>
                <a:latin typeface="Corbel"/>
                <a:ea typeface="Corbel"/>
                <a:cs typeface="Corbel"/>
                <a:sym typeface="Corbel"/>
              </a:defRPr>
            </a:lvl3pPr>
            <a:lvl4pPr marL="0" marR="0" lvl="3" indent="0" algn="r">
              <a:spcBef>
                <a:spcPts val="0"/>
              </a:spcBef>
              <a:spcAft>
                <a:spcPts val="0"/>
              </a:spcAft>
              <a:buNone/>
              <a:defRPr sz="950">
                <a:solidFill>
                  <a:srgbClr val="006EB6"/>
                </a:solidFill>
                <a:latin typeface="Corbel"/>
                <a:ea typeface="Corbel"/>
                <a:cs typeface="Corbel"/>
                <a:sym typeface="Corbel"/>
              </a:defRPr>
            </a:lvl4pPr>
            <a:lvl5pPr marL="0" marR="0" lvl="4" indent="0" algn="r">
              <a:spcBef>
                <a:spcPts val="0"/>
              </a:spcBef>
              <a:spcAft>
                <a:spcPts val="0"/>
              </a:spcAft>
              <a:buNone/>
              <a:defRPr sz="950">
                <a:solidFill>
                  <a:srgbClr val="006EB6"/>
                </a:solidFill>
                <a:latin typeface="Corbel"/>
                <a:ea typeface="Corbel"/>
                <a:cs typeface="Corbel"/>
                <a:sym typeface="Corbel"/>
              </a:defRPr>
            </a:lvl5pPr>
            <a:lvl6pPr marL="0" marR="0" lvl="5" indent="0" algn="r">
              <a:spcBef>
                <a:spcPts val="0"/>
              </a:spcBef>
              <a:spcAft>
                <a:spcPts val="0"/>
              </a:spcAft>
              <a:buNone/>
              <a:defRPr sz="950">
                <a:solidFill>
                  <a:srgbClr val="006EB6"/>
                </a:solidFill>
                <a:latin typeface="Corbel"/>
                <a:ea typeface="Corbel"/>
                <a:cs typeface="Corbel"/>
                <a:sym typeface="Corbel"/>
              </a:defRPr>
            </a:lvl6pPr>
            <a:lvl7pPr marL="0" marR="0" lvl="6" indent="0" algn="r">
              <a:spcBef>
                <a:spcPts val="0"/>
              </a:spcBef>
              <a:spcAft>
                <a:spcPts val="0"/>
              </a:spcAft>
              <a:buNone/>
              <a:defRPr sz="950">
                <a:solidFill>
                  <a:srgbClr val="006EB6"/>
                </a:solidFill>
                <a:latin typeface="Corbel"/>
                <a:ea typeface="Corbel"/>
                <a:cs typeface="Corbel"/>
                <a:sym typeface="Corbel"/>
              </a:defRPr>
            </a:lvl7pPr>
            <a:lvl8pPr marL="0" marR="0" lvl="7" indent="0" algn="r">
              <a:spcBef>
                <a:spcPts val="0"/>
              </a:spcBef>
              <a:spcAft>
                <a:spcPts val="0"/>
              </a:spcAft>
              <a:buNone/>
              <a:defRPr sz="950">
                <a:solidFill>
                  <a:srgbClr val="006EB6"/>
                </a:solidFill>
                <a:latin typeface="Corbel"/>
                <a:ea typeface="Corbel"/>
                <a:cs typeface="Corbel"/>
                <a:sym typeface="Corbel"/>
              </a:defRPr>
            </a:lvl8pPr>
            <a:lvl9pPr marL="0" marR="0" lvl="8" indent="0" algn="r">
              <a:spcBef>
                <a:spcPts val="0"/>
              </a:spcBef>
              <a:spcAft>
                <a:spcPts val="0"/>
              </a:spcAft>
              <a:buNone/>
              <a:defRPr sz="950">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User guide">
  <p:cSld name="User guide">
    <p:spTree>
      <p:nvGrpSpPr>
        <p:cNvPr id="1" name="Shape 175"/>
        <p:cNvGrpSpPr/>
        <p:nvPr/>
      </p:nvGrpSpPr>
      <p:grpSpPr>
        <a:xfrm>
          <a:off x="0" y="0"/>
          <a:ext cx="0" cy="0"/>
          <a:chOff x="0" y="0"/>
          <a:chExt cx="0" cy="0"/>
        </a:xfrm>
      </p:grpSpPr>
      <p:sp>
        <p:nvSpPr>
          <p:cNvPr id="176" name="Google Shape;176;p26"/>
          <p:cNvSpPr txBox="1"/>
          <p:nvPr/>
        </p:nvSpPr>
        <p:spPr>
          <a:xfrm>
            <a:off x="663575" y="376238"/>
            <a:ext cx="10931525" cy="61436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4800"/>
              <a:buFont typeface="Corbel"/>
              <a:buNone/>
            </a:pPr>
            <a:r>
              <a:rPr lang="da-DK" sz="4800" b="1">
                <a:solidFill>
                  <a:schemeClr val="accent2"/>
                </a:solidFill>
                <a:latin typeface="Corbel"/>
                <a:ea typeface="Corbel"/>
                <a:cs typeface="Corbel"/>
                <a:sym typeface="Corbel"/>
              </a:rPr>
              <a:t>User guide – delete before use</a:t>
            </a:r>
            <a:endParaRPr/>
          </a:p>
        </p:txBody>
      </p:sp>
      <p:sp>
        <p:nvSpPr>
          <p:cNvPr id="177" name="Google Shape;177;p26"/>
          <p:cNvSpPr/>
          <p:nvPr/>
        </p:nvSpPr>
        <p:spPr>
          <a:xfrm>
            <a:off x="7456488" y="3114675"/>
            <a:ext cx="2160587" cy="11382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Corbel"/>
              <a:buNone/>
            </a:pPr>
            <a:r>
              <a:rPr lang="da-DK" sz="1000" b="1">
                <a:solidFill>
                  <a:schemeClr val="dk1"/>
                </a:solidFill>
                <a:latin typeface="Corbel"/>
                <a:ea typeface="Corbel"/>
                <a:cs typeface="Corbel"/>
                <a:sym typeface="Corbel"/>
              </a:rPr>
              <a:t>Guides</a:t>
            </a:r>
            <a:endParaRPr sz="1800">
              <a:solidFill>
                <a:schemeClr val="dk1"/>
              </a:solidFill>
              <a:latin typeface="Corbel"/>
              <a:ea typeface="Corbel"/>
              <a:cs typeface="Corbel"/>
              <a:sym typeface="Corbel"/>
            </a:endParaRPr>
          </a:p>
          <a:p>
            <a:pPr marL="0" marR="0" lvl="0" indent="0" algn="l" rtl="0">
              <a:spcBef>
                <a:spcPts val="600"/>
              </a:spcBef>
              <a:spcAft>
                <a:spcPts val="0"/>
              </a:spcAft>
              <a:buClr>
                <a:schemeClr val="dk1"/>
              </a:buClr>
              <a:buSzPts val="900"/>
              <a:buFont typeface="Corbel"/>
              <a:buNone/>
            </a:pPr>
            <a:r>
              <a:rPr lang="da-DK" sz="900">
                <a:solidFill>
                  <a:schemeClr val="dk1"/>
                </a:solidFill>
                <a:latin typeface="Corbel"/>
                <a:ea typeface="Corbel"/>
                <a:cs typeface="Corbel"/>
                <a:sym typeface="Corbel"/>
              </a:rPr>
              <a:t>To view drawing guides</a:t>
            </a:r>
            <a:endParaRPr sz="1800">
              <a:solidFill>
                <a:schemeClr val="dk1"/>
              </a:solidFill>
              <a:latin typeface="Corbel"/>
              <a:ea typeface="Corbel"/>
              <a:cs typeface="Corbel"/>
              <a:sym typeface="Corbel"/>
            </a:endParaRPr>
          </a:p>
          <a:p>
            <a:pPr marL="0" marR="0" lvl="0" indent="0" algn="l" rtl="0">
              <a:spcBef>
                <a:spcPts val="238"/>
              </a:spcBef>
              <a:spcAft>
                <a:spcPts val="0"/>
              </a:spcAft>
              <a:buClr>
                <a:schemeClr val="dk1"/>
              </a:buClr>
              <a:buSzPts val="900"/>
              <a:buFont typeface="Corbel"/>
              <a:buNone/>
            </a:pPr>
            <a:r>
              <a:rPr lang="da-DK" sz="900" b="1">
                <a:solidFill>
                  <a:schemeClr val="dk1"/>
                </a:solidFill>
                <a:latin typeface="Corbel"/>
                <a:ea typeface="Corbel"/>
                <a:cs typeface="Corbel"/>
                <a:sym typeface="Corbel"/>
              </a:rPr>
              <a:t>1.</a:t>
            </a:r>
            <a:r>
              <a:rPr lang="da-DK" sz="900">
                <a:solidFill>
                  <a:schemeClr val="dk1"/>
                </a:solidFill>
                <a:latin typeface="Corbel"/>
                <a:ea typeface="Corbel"/>
                <a:cs typeface="Corbel"/>
                <a:sym typeface="Corbel"/>
              </a:rPr>
              <a:t> Click the </a:t>
            </a:r>
            <a:r>
              <a:rPr lang="da-DK" sz="900" b="1">
                <a:solidFill>
                  <a:schemeClr val="dk1"/>
                </a:solidFill>
                <a:latin typeface="Corbel"/>
                <a:ea typeface="Corbel"/>
                <a:cs typeface="Corbel"/>
                <a:sym typeface="Corbel"/>
              </a:rPr>
              <a:t>View</a:t>
            </a:r>
            <a:r>
              <a:rPr lang="da-DK" sz="900">
                <a:solidFill>
                  <a:schemeClr val="dk1"/>
                </a:solidFill>
                <a:latin typeface="Corbel"/>
                <a:ea typeface="Corbel"/>
                <a:cs typeface="Corbel"/>
                <a:sym typeface="Corbel"/>
              </a:rPr>
              <a:t> tab, set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tick mark next to </a:t>
            </a:r>
            <a:r>
              <a:rPr lang="da-DK" sz="900" b="1">
                <a:solidFill>
                  <a:schemeClr val="dk1"/>
                </a:solidFill>
                <a:latin typeface="Corbel"/>
                <a:ea typeface="Corbel"/>
                <a:cs typeface="Corbel"/>
                <a:sym typeface="Corbel"/>
              </a:rPr>
              <a:t>Guides</a:t>
            </a:r>
            <a:endParaRPr sz="1800">
              <a:solidFill>
                <a:schemeClr val="dk1"/>
              </a:solidFill>
              <a:latin typeface="Corbel"/>
              <a:ea typeface="Corbel"/>
              <a:cs typeface="Corbel"/>
              <a:sym typeface="Corbel"/>
            </a:endParaRPr>
          </a:p>
          <a:p>
            <a:pPr marL="0" marR="0" lvl="0" indent="0" algn="l" rtl="0">
              <a:spcBef>
                <a:spcPts val="238"/>
              </a:spcBef>
              <a:spcAft>
                <a:spcPts val="0"/>
              </a:spcAft>
              <a:buClr>
                <a:schemeClr val="dk1"/>
              </a:buClr>
              <a:buSzPts val="900"/>
              <a:buFont typeface="Corbel"/>
              <a:buNone/>
            </a:pPr>
            <a:endParaRPr sz="900">
              <a:solidFill>
                <a:schemeClr val="dk1"/>
              </a:solidFill>
              <a:latin typeface="Corbel"/>
              <a:ea typeface="Corbel"/>
              <a:cs typeface="Corbel"/>
              <a:sym typeface="Corbel"/>
            </a:endParaRPr>
          </a:p>
          <a:p>
            <a:pPr marL="0" marR="0" lvl="0" indent="0" algn="l" rtl="0">
              <a:spcBef>
                <a:spcPts val="238"/>
              </a:spcBef>
              <a:spcAft>
                <a:spcPts val="0"/>
              </a:spcAft>
              <a:buClr>
                <a:schemeClr val="dk1"/>
              </a:buClr>
              <a:buSzPts val="900"/>
              <a:buFont typeface="Corbel"/>
              <a:buNone/>
            </a:pPr>
            <a:r>
              <a:rPr lang="da-DK" sz="900" b="1">
                <a:solidFill>
                  <a:schemeClr val="dk1"/>
                </a:solidFill>
                <a:latin typeface="Corbel"/>
                <a:ea typeface="Corbel"/>
                <a:cs typeface="Corbel"/>
                <a:sym typeface="Corbel"/>
              </a:rPr>
              <a:t>Hint: Alt + F9 </a:t>
            </a:r>
            <a:r>
              <a:rPr lang="da-DK" sz="900">
                <a:solidFill>
                  <a:schemeClr val="dk1"/>
                </a:solidFill>
                <a:latin typeface="Corbel"/>
                <a:ea typeface="Corbel"/>
                <a:cs typeface="Corbel"/>
                <a:sym typeface="Corbel"/>
              </a:rPr>
              <a:t>for quick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viewing of guides</a:t>
            </a:r>
            <a:endParaRPr sz="1800">
              <a:solidFill>
                <a:schemeClr val="dk1"/>
              </a:solidFill>
              <a:latin typeface="Corbel"/>
              <a:ea typeface="Corbel"/>
              <a:cs typeface="Corbel"/>
              <a:sym typeface="Corbel"/>
            </a:endParaRPr>
          </a:p>
        </p:txBody>
      </p:sp>
      <p:sp>
        <p:nvSpPr>
          <p:cNvPr id="178" name="Google Shape;178;p26"/>
          <p:cNvSpPr txBox="1"/>
          <p:nvPr/>
        </p:nvSpPr>
        <p:spPr>
          <a:xfrm>
            <a:off x="7456919" y="1409700"/>
            <a:ext cx="2160000" cy="1585049"/>
          </a:xfrm>
          <a:prstGeom prst="rect">
            <a:avLst/>
          </a:prstGeom>
          <a:noFill/>
          <a:ln>
            <a:noFill/>
          </a:ln>
        </p:spPr>
        <p:txBody>
          <a:bodyPr spcFirstLastPara="1" wrap="square" lIns="0" tIns="0" rIns="144000" bIns="0" anchor="t" anchorCtr="0">
            <a:noAutofit/>
          </a:bodyPr>
          <a:lstStyle/>
          <a:p>
            <a:pPr marL="0" marR="0" lvl="0" indent="0" algn="l" rtl="0">
              <a:spcBef>
                <a:spcPts val="0"/>
              </a:spcBef>
              <a:spcAft>
                <a:spcPts val="0"/>
              </a:spcAft>
              <a:buNone/>
            </a:pPr>
            <a:r>
              <a:rPr lang="da-DK" sz="1000" b="1">
                <a:solidFill>
                  <a:schemeClr val="dk1"/>
                </a:solidFill>
                <a:latin typeface="Corbel"/>
                <a:ea typeface="Corbel"/>
                <a:cs typeface="Corbel"/>
                <a:sym typeface="Corbel"/>
              </a:rPr>
              <a:t>Change slide number, </a:t>
            </a:r>
            <a:br>
              <a:rPr lang="da-DK" sz="1000" b="1">
                <a:solidFill>
                  <a:schemeClr val="dk1"/>
                </a:solidFill>
                <a:latin typeface="Corbel"/>
                <a:ea typeface="Corbel"/>
                <a:cs typeface="Corbel"/>
                <a:sym typeface="Corbel"/>
              </a:rPr>
            </a:br>
            <a:r>
              <a:rPr lang="da-DK" sz="1000" b="1">
                <a:solidFill>
                  <a:schemeClr val="dk1"/>
                </a:solidFill>
                <a:latin typeface="Corbel"/>
                <a:ea typeface="Corbel"/>
                <a:cs typeface="Corbel"/>
                <a:sym typeface="Corbel"/>
              </a:rPr>
              <a:t>date and footer</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a:solidFill>
                  <a:schemeClr val="dk1"/>
                </a:solidFill>
                <a:latin typeface="Corbel"/>
                <a:ea typeface="Corbel"/>
                <a:cs typeface="Corbel"/>
                <a:sym typeface="Corbel"/>
              </a:rPr>
              <a:t>Do this at the very end, so you get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all the corrections with you</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Corbel"/>
                <a:ea typeface="Corbel"/>
                <a:cs typeface="Corbel"/>
                <a:sym typeface="Corbel"/>
              </a:rPr>
              <a:t>1. </a:t>
            </a:r>
            <a:r>
              <a:rPr lang="da-DK" sz="900">
                <a:solidFill>
                  <a:schemeClr val="dk1"/>
                </a:solidFill>
                <a:latin typeface="Corbel"/>
                <a:ea typeface="Corbel"/>
                <a:cs typeface="Corbel"/>
                <a:sym typeface="Corbel"/>
              </a:rPr>
              <a:t>Click the </a:t>
            </a:r>
            <a:r>
              <a:rPr lang="da-DK" sz="900" b="1">
                <a:solidFill>
                  <a:schemeClr val="dk1"/>
                </a:solidFill>
                <a:latin typeface="Corbel"/>
                <a:ea typeface="Corbel"/>
                <a:cs typeface="Corbel"/>
                <a:sym typeface="Corbel"/>
              </a:rPr>
              <a:t>Insert tab</a:t>
            </a:r>
            <a:endParaRPr sz="900" strike="sngStrike">
              <a:solidFill>
                <a:schemeClr val="dk1"/>
              </a:solidFill>
              <a:latin typeface="Corbel"/>
              <a:ea typeface="Corbel"/>
              <a:cs typeface="Corbel"/>
              <a:sym typeface="Corbel"/>
            </a:endParaRPr>
          </a:p>
          <a:p>
            <a:pPr marL="0" marR="0" lvl="0" indent="0" algn="l" rtl="0">
              <a:spcBef>
                <a:spcPts val="600"/>
              </a:spcBef>
              <a:spcAft>
                <a:spcPts val="0"/>
              </a:spcAft>
              <a:buNone/>
            </a:pPr>
            <a:r>
              <a:rPr lang="da-DK" sz="900" b="1">
                <a:solidFill>
                  <a:schemeClr val="dk1"/>
                </a:solidFill>
                <a:latin typeface="Corbel"/>
                <a:ea typeface="Corbel"/>
                <a:cs typeface="Corbel"/>
                <a:sym typeface="Corbel"/>
              </a:rPr>
              <a:t>2. </a:t>
            </a:r>
            <a:r>
              <a:rPr lang="da-DK" sz="900">
                <a:solidFill>
                  <a:schemeClr val="dk1"/>
                </a:solidFill>
                <a:latin typeface="Corbel"/>
                <a:ea typeface="Corbel"/>
                <a:cs typeface="Corbel"/>
                <a:sym typeface="Corbel"/>
              </a:rPr>
              <a:t>Click</a:t>
            </a:r>
            <a:r>
              <a:rPr lang="da-DK" sz="900" b="1">
                <a:solidFill>
                  <a:schemeClr val="dk1"/>
                </a:solidFill>
                <a:latin typeface="Corbel"/>
                <a:ea typeface="Corbel"/>
                <a:cs typeface="Corbel"/>
                <a:sym typeface="Corbel"/>
              </a:rPr>
              <a:t> </a:t>
            </a:r>
            <a:r>
              <a:rPr lang="da-DK" sz="900">
                <a:solidFill>
                  <a:schemeClr val="dk1"/>
                </a:solidFill>
                <a:latin typeface="Corbel"/>
                <a:ea typeface="Corbel"/>
                <a:cs typeface="Corbel"/>
                <a:sym typeface="Corbel"/>
              </a:rPr>
              <a:t>on</a:t>
            </a:r>
            <a:r>
              <a:rPr lang="da-DK" sz="900" b="1">
                <a:solidFill>
                  <a:schemeClr val="dk1"/>
                </a:solidFill>
                <a:latin typeface="Corbel"/>
                <a:ea typeface="Corbel"/>
                <a:cs typeface="Corbel"/>
                <a:sym typeface="Corbel"/>
              </a:rPr>
              <a:t> Header and Footer </a:t>
            </a:r>
            <a:br>
              <a:rPr lang="da-DK" sz="900" b="1">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(write the desired text)</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Corbel"/>
                <a:ea typeface="Corbel"/>
                <a:cs typeface="Corbel"/>
                <a:sym typeface="Corbel"/>
              </a:rPr>
              <a:t>3. </a:t>
            </a:r>
            <a:r>
              <a:rPr lang="da-DK" sz="900">
                <a:solidFill>
                  <a:schemeClr val="dk1"/>
                </a:solidFill>
                <a:latin typeface="Corbel"/>
                <a:ea typeface="Corbel"/>
                <a:cs typeface="Corbel"/>
                <a:sym typeface="Corbel"/>
              </a:rPr>
              <a:t>Click </a:t>
            </a:r>
            <a:r>
              <a:rPr lang="da-DK" sz="900" b="1">
                <a:solidFill>
                  <a:schemeClr val="dk1"/>
                </a:solidFill>
                <a:latin typeface="Corbel"/>
                <a:ea typeface="Corbel"/>
                <a:cs typeface="Corbel"/>
                <a:sym typeface="Corbel"/>
              </a:rPr>
              <a:t>Apply to All</a:t>
            </a:r>
            <a:r>
              <a:rPr lang="da-DK" sz="900">
                <a:solidFill>
                  <a:schemeClr val="dk1"/>
                </a:solidFill>
                <a:latin typeface="Corbel"/>
                <a:ea typeface="Corbel"/>
                <a:cs typeface="Corbel"/>
                <a:sym typeface="Corbel"/>
              </a:rPr>
              <a:t> or </a:t>
            </a:r>
            <a:r>
              <a:rPr lang="da-DK" sz="900" b="1">
                <a:solidFill>
                  <a:schemeClr val="dk1"/>
                </a:solidFill>
                <a:latin typeface="Corbel"/>
                <a:ea typeface="Corbel"/>
                <a:cs typeface="Corbel"/>
                <a:sym typeface="Corbel"/>
              </a:rPr>
              <a:t>Apply </a:t>
            </a:r>
            <a:r>
              <a:rPr lang="da-DK" sz="900">
                <a:solidFill>
                  <a:schemeClr val="dk1"/>
                </a:solidFill>
                <a:latin typeface="Corbel"/>
                <a:ea typeface="Corbel"/>
                <a:cs typeface="Corbel"/>
                <a:sym typeface="Corbel"/>
              </a:rPr>
              <a:t>if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only used on one slide</a:t>
            </a:r>
            <a:endParaRPr sz="1800">
              <a:solidFill>
                <a:schemeClr val="dk1"/>
              </a:solidFill>
              <a:latin typeface="Arial"/>
              <a:ea typeface="Arial"/>
              <a:cs typeface="Arial"/>
              <a:sym typeface="Arial"/>
            </a:endParaRPr>
          </a:p>
        </p:txBody>
      </p:sp>
      <p:sp>
        <p:nvSpPr>
          <p:cNvPr id="179" name="Google Shape;179;p26"/>
          <p:cNvSpPr/>
          <p:nvPr/>
        </p:nvSpPr>
        <p:spPr>
          <a:xfrm>
            <a:off x="4359275" y="1409700"/>
            <a:ext cx="2160588" cy="7842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Corbel"/>
              <a:buNone/>
            </a:pPr>
            <a:r>
              <a:rPr lang="da-DK" sz="1000" b="1">
                <a:solidFill>
                  <a:schemeClr val="dk1"/>
                </a:solidFill>
                <a:latin typeface="Corbel"/>
                <a:ea typeface="Corbel"/>
                <a:cs typeface="Corbel"/>
                <a:sym typeface="Corbel"/>
              </a:rPr>
              <a:t>Insert picture</a:t>
            </a:r>
            <a:endParaRPr sz="1800">
              <a:solidFill>
                <a:schemeClr val="dk1"/>
              </a:solidFill>
              <a:latin typeface="Corbel"/>
              <a:ea typeface="Corbel"/>
              <a:cs typeface="Corbel"/>
              <a:sym typeface="Corbel"/>
            </a:endParaRPr>
          </a:p>
          <a:p>
            <a:pPr marL="0" marR="0" lvl="0" indent="0" algn="l" rtl="0">
              <a:spcBef>
                <a:spcPts val="600"/>
              </a:spcBef>
              <a:spcAft>
                <a:spcPts val="0"/>
              </a:spcAft>
              <a:buClr>
                <a:schemeClr val="dk1"/>
              </a:buClr>
              <a:buSzPts val="900"/>
              <a:buFont typeface="Corbel"/>
              <a:buNone/>
            </a:pPr>
            <a:r>
              <a:rPr lang="da-DK" sz="900">
                <a:solidFill>
                  <a:schemeClr val="dk1"/>
                </a:solidFill>
                <a:latin typeface="Corbel"/>
                <a:ea typeface="Corbel"/>
                <a:cs typeface="Corbel"/>
                <a:sym typeface="Corbel"/>
              </a:rPr>
              <a:t>On slides with picture placeholder,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click on the picture placeholder and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insert picture via </a:t>
            </a:r>
            <a:r>
              <a:rPr lang="da-DK" sz="900" b="1">
                <a:solidFill>
                  <a:schemeClr val="dk1"/>
                </a:solidFill>
                <a:latin typeface="Corbel"/>
                <a:ea typeface="Corbel"/>
                <a:cs typeface="Corbel"/>
                <a:sym typeface="Corbel"/>
              </a:rPr>
              <a:t>Add Images</a:t>
            </a:r>
            <a:r>
              <a:rPr lang="da-DK" sz="900">
                <a:solidFill>
                  <a:schemeClr val="dk1"/>
                </a:solidFill>
                <a:latin typeface="Corbel"/>
                <a:ea typeface="Corbel"/>
                <a:cs typeface="Corbel"/>
                <a:sym typeface="Corbel"/>
              </a:rPr>
              <a:t>-button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in the </a:t>
            </a:r>
            <a:r>
              <a:rPr lang="da-DK" sz="900" b="1">
                <a:solidFill>
                  <a:schemeClr val="dk1"/>
                </a:solidFill>
                <a:latin typeface="Corbel"/>
                <a:ea typeface="Corbel"/>
                <a:cs typeface="Corbel"/>
                <a:sym typeface="Corbel"/>
              </a:rPr>
              <a:t>NORDEN-</a:t>
            </a:r>
            <a:r>
              <a:rPr lang="da-DK" sz="900">
                <a:solidFill>
                  <a:schemeClr val="dk1"/>
                </a:solidFill>
                <a:latin typeface="Corbel"/>
                <a:ea typeface="Corbel"/>
                <a:cs typeface="Corbel"/>
                <a:sym typeface="Corbel"/>
              </a:rPr>
              <a:t>TAB</a:t>
            </a:r>
            <a:endParaRPr sz="900" b="1">
              <a:solidFill>
                <a:schemeClr val="dk1"/>
              </a:solidFill>
              <a:latin typeface="Corbel"/>
              <a:ea typeface="Corbel"/>
              <a:cs typeface="Corbel"/>
              <a:sym typeface="Corbel"/>
            </a:endParaRPr>
          </a:p>
        </p:txBody>
      </p:sp>
      <p:sp>
        <p:nvSpPr>
          <p:cNvPr id="180" name="Google Shape;180;p26"/>
          <p:cNvSpPr txBox="1"/>
          <p:nvPr/>
        </p:nvSpPr>
        <p:spPr>
          <a:xfrm>
            <a:off x="4359622" y="2220228"/>
            <a:ext cx="2160000" cy="249299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Arial"/>
              <a:buNone/>
            </a:pPr>
            <a:endParaRPr sz="1000" b="1">
              <a:solidFill>
                <a:schemeClr val="dk1"/>
              </a:solidFill>
              <a:latin typeface="Corbel"/>
              <a:ea typeface="Corbel"/>
              <a:cs typeface="Corbel"/>
              <a:sym typeface="Corbel"/>
            </a:endParaRPr>
          </a:p>
          <a:p>
            <a:pPr marL="0" marR="0" lvl="0" indent="0" algn="l" rtl="0">
              <a:spcBef>
                <a:spcPts val="600"/>
              </a:spcBef>
              <a:spcAft>
                <a:spcPts val="0"/>
              </a:spcAft>
              <a:buClr>
                <a:schemeClr val="dk1"/>
              </a:buClr>
              <a:buSzPts val="1000"/>
              <a:buFont typeface="Corbel"/>
              <a:buNone/>
            </a:pPr>
            <a:r>
              <a:rPr lang="da-DK" sz="1000" b="1">
                <a:solidFill>
                  <a:schemeClr val="dk1"/>
                </a:solidFill>
                <a:latin typeface="Corbel"/>
                <a:ea typeface="Corbel"/>
                <a:cs typeface="Corbel"/>
                <a:sym typeface="Corbel"/>
              </a:rPr>
              <a:t>Change picture</a:t>
            </a:r>
            <a:endParaRPr/>
          </a:p>
          <a:p>
            <a:pPr marL="0" marR="0" lvl="0" indent="0" algn="l" rtl="0">
              <a:spcBef>
                <a:spcPts val="600"/>
              </a:spcBef>
              <a:spcAft>
                <a:spcPts val="0"/>
              </a:spcAft>
              <a:buClr>
                <a:schemeClr val="dk1"/>
              </a:buClr>
              <a:buSzPts val="900"/>
              <a:buFont typeface="Corbel"/>
              <a:buNone/>
            </a:pPr>
            <a:r>
              <a:rPr lang="da-DK" sz="900" b="1">
                <a:solidFill>
                  <a:schemeClr val="dk1"/>
                </a:solidFill>
                <a:latin typeface="Corbel"/>
                <a:ea typeface="Corbel"/>
                <a:cs typeface="Corbel"/>
                <a:sym typeface="Corbel"/>
              </a:rPr>
              <a:t>1. </a:t>
            </a:r>
            <a:r>
              <a:rPr lang="da-DK" sz="900">
                <a:solidFill>
                  <a:schemeClr val="dk1"/>
                </a:solidFill>
                <a:latin typeface="Corbel"/>
                <a:ea typeface="Corbel"/>
                <a:cs typeface="Corbel"/>
                <a:sym typeface="Corbel"/>
              </a:rPr>
              <a:t>Click</a:t>
            </a:r>
            <a:r>
              <a:rPr lang="da-DK" sz="900" b="1">
                <a:solidFill>
                  <a:schemeClr val="dk1"/>
                </a:solidFill>
                <a:latin typeface="Corbel"/>
                <a:ea typeface="Corbel"/>
                <a:cs typeface="Corbel"/>
                <a:sym typeface="Corbel"/>
              </a:rPr>
              <a:t> NORDEN</a:t>
            </a:r>
            <a:r>
              <a:rPr lang="da-DK" sz="900">
                <a:solidFill>
                  <a:schemeClr val="dk1"/>
                </a:solidFill>
                <a:latin typeface="Corbel"/>
                <a:ea typeface="Corbel"/>
                <a:cs typeface="Corbel"/>
                <a:sym typeface="Corbel"/>
              </a:rPr>
              <a:t>-TAB and click </a:t>
            </a:r>
            <a:br>
              <a:rPr lang="da-DK" sz="900">
                <a:solidFill>
                  <a:schemeClr val="dk1"/>
                </a:solidFill>
                <a:latin typeface="Corbel"/>
                <a:ea typeface="Corbel"/>
                <a:cs typeface="Corbel"/>
                <a:sym typeface="Corbel"/>
              </a:rPr>
            </a:br>
            <a:r>
              <a:rPr lang="da-DK" sz="900" b="1">
                <a:solidFill>
                  <a:schemeClr val="dk1"/>
                </a:solidFill>
                <a:latin typeface="Corbel"/>
                <a:ea typeface="Corbel"/>
                <a:cs typeface="Corbel"/>
                <a:sym typeface="Corbel"/>
              </a:rPr>
              <a:t>Images Tools</a:t>
            </a:r>
            <a:r>
              <a:rPr lang="da-DK" sz="900">
                <a:solidFill>
                  <a:schemeClr val="dk1"/>
                </a:solidFill>
                <a:latin typeface="Corbel"/>
                <a:ea typeface="Corbel"/>
                <a:cs typeface="Corbel"/>
                <a:sym typeface="Corbel"/>
              </a:rPr>
              <a:t> drop down button,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choose </a:t>
            </a:r>
            <a:r>
              <a:rPr lang="da-DK" sz="900" b="1">
                <a:solidFill>
                  <a:schemeClr val="dk1"/>
                </a:solidFill>
                <a:latin typeface="Corbel"/>
                <a:ea typeface="Corbel"/>
                <a:cs typeface="Corbel"/>
                <a:sym typeface="Corbel"/>
              </a:rPr>
              <a:t>Crop </a:t>
            </a:r>
            <a:r>
              <a:rPr lang="da-DK" sz="900">
                <a:solidFill>
                  <a:schemeClr val="dk1"/>
                </a:solidFill>
                <a:latin typeface="Corbel"/>
                <a:ea typeface="Corbel"/>
                <a:cs typeface="Corbel"/>
                <a:sym typeface="Corbel"/>
              </a:rPr>
              <a:t>to change size or focus</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of the picture</a:t>
            </a:r>
            <a:endParaRPr sz="900" strike="sngStrike">
              <a:solidFill>
                <a:schemeClr val="dk1"/>
              </a:solidFill>
              <a:latin typeface="Corbel"/>
              <a:ea typeface="Corbel"/>
              <a:cs typeface="Corbel"/>
              <a:sym typeface="Corbel"/>
            </a:endParaRPr>
          </a:p>
          <a:p>
            <a:pPr marL="0" marR="0" lvl="0" indent="0" algn="l" rtl="0">
              <a:spcBef>
                <a:spcPts val="600"/>
              </a:spcBef>
              <a:spcAft>
                <a:spcPts val="0"/>
              </a:spcAft>
              <a:buClr>
                <a:schemeClr val="dk1"/>
              </a:buClr>
              <a:buSzPts val="900"/>
              <a:buFont typeface="Corbel"/>
              <a:buNone/>
            </a:pPr>
            <a:r>
              <a:rPr lang="da-DK" sz="900" b="1">
                <a:solidFill>
                  <a:schemeClr val="dk1"/>
                </a:solidFill>
                <a:latin typeface="Corbel"/>
                <a:ea typeface="Corbel"/>
                <a:cs typeface="Corbel"/>
                <a:sym typeface="Corbel"/>
              </a:rPr>
              <a:t>2. </a:t>
            </a:r>
            <a:r>
              <a:rPr lang="da-DK" sz="900">
                <a:solidFill>
                  <a:schemeClr val="dk1"/>
                </a:solidFill>
                <a:latin typeface="Corbel"/>
                <a:ea typeface="Corbel"/>
                <a:cs typeface="Corbel"/>
                <a:sym typeface="Corbel"/>
              </a:rPr>
              <a:t>If you want to scale the picture,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hold </a:t>
            </a:r>
            <a:r>
              <a:rPr lang="da-DK" sz="900" b="1">
                <a:solidFill>
                  <a:schemeClr val="dk1"/>
                </a:solidFill>
                <a:latin typeface="Corbel"/>
                <a:ea typeface="Corbel"/>
                <a:cs typeface="Corbel"/>
                <a:sym typeface="Corbel"/>
              </a:rPr>
              <a:t>SHIFT-</a:t>
            </a:r>
            <a:r>
              <a:rPr lang="da-DK" sz="900">
                <a:solidFill>
                  <a:schemeClr val="dk1"/>
                </a:solidFill>
                <a:latin typeface="Corbel"/>
                <a:ea typeface="Corbel"/>
                <a:cs typeface="Corbel"/>
                <a:sym typeface="Corbel"/>
              </a:rPr>
              <a:t>key down while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dragging the corners of the picture</a:t>
            </a:r>
            <a:endParaRPr sz="3200">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900"/>
              <a:buFont typeface="Corbel"/>
              <a:buNone/>
            </a:pPr>
            <a:r>
              <a:rPr lang="da-DK" sz="900" b="1">
                <a:solidFill>
                  <a:schemeClr val="dk1"/>
                </a:solidFill>
                <a:latin typeface="Corbel"/>
                <a:ea typeface="Corbel"/>
                <a:cs typeface="Corbel"/>
                <a:sym typeface="Corbel"/>
              </a:rPr>
              <a:t>Hint:</a:t>
            </a:r>
            <a:r>
              <a:rPr lang="da-DK" sz="900">
                <a:solidFill>
                  <a:schemeClr val="dk1"/>
                </a:solidFill>
                <a:latin typeface="Corbel"/>
                <a:ea typeface="Corbel"/>
                <a:cs typeface="Corbel"/>
                <a:sym typeface="Corbel"/>
              </a:rPr>
              <a:t> If you delete the picture and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insert a new one, the picture may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lie in front of the text or graphic,</a:t>
            </a:r>
            <a:r>
              <a:rPr lang="da-DK" sz="900" strike="sngStrike">
                <a:solidFill>
                  <a:schemeClr val="dk1"/>
                </a:solidFill>
                <a:latin typeface="Corbel"/>
                <a:ea typeface="Corbel"/>
                <a:cs typeface="Corbel"/>
                <a:sym typeface="Corbel"/>
              </a:rPr>
              <a:t>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if this happens, select the picture,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right-click and choose </a:t>
            </a:r>
            <a:r>
              <a:rPr lang="da-DK" sz="900" b="1">
                <a:solidFill>
                  <a:schemeClr val="dk1"/>
                </a:solidFill>
                <a:latin typeface="Corbel"/>
                <a:ea typeface="Corbel"/>
                <a:cs typeface="Corbel"/>
                <a:sym typeface="Corbel"/>
              </a:rPr>
              <a:t>Send to Back</a:t>
            </a:r>
            <a:endParaRPr sz="3200">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900"/>
              <a:buFont typeface="Arial"/>
              <a:buNone/>
            </a:pPr>
            <a:endParaRPr sz="900">
              <a:solidFill>
                <a:schemeClr val="dk1"/>
              </a:solidFill>
              <a:latin typeface="Corbel"/>
              <a:ea typeface="Corbel"/>
              <a:cs typeface="Corbel"/>
              <a:sym typeface="Corbel"/>
            </a:endParaRPr>
          </a:p>
        </p:txBody>
      </p:sp>
      <p:sp>
        <p:nvSpPr>
          <p:cNvPr id="181" name="Google Shape;181;p26"/>
          <p:cNvSpPr txBox="1"/>
          <p:nvPr/>
        </p:nvSpPr>
        <p:spPr>
          <a:xfrm>
            <a:off x="693739" y="3277385"/>
            <a:ext cx="2160000" cy="1215717"/>
          </a:xfrm>
          <a:prstGeom prst="rect">
            <a:avLst/>
          </a:prstGeom>
          <a:noFill/>
          <a:ln>
            <a:noFill/>
          </a:ln>
        </p:spPr>
        <p:txBody>
          <a:bodyPr spcFirstLastPara="1" wrap="square" lIns="0" tIns="0" rIns="144000" bIns="0" anchor="t" anchorCtr="0">
            <a:noAutofit/>
          </a:bodyPr>
          <a:lstStyle/>
          <a:p>
            <a:pPr marL="0" marR="0" lvl="0" indent="0" algn="l" rtl="0">
              <a:spcBef>
                <a:spcPts val="0"/>
              </a:spcBef>
              <a:spcAft>
                <a:spcPts val="0"/>
              </a:spcAft>
              <a:buNone/>
            </a:pPr>
            <a:r>
              <a:rPr lang="da-DK" sz="1000" b="1">
                <a:solidFill>
                  <a:schemeClr val="dk1"/>
                </a:solidFill>
                <a:latin typeface="Corbel"/>
                <a:ea typeface="Corbel"/>
                <a:cs typeface="Corbel"/>
                <a:sym typeface="Corbel"/>
              </a:rPr>
              <a:t>Use layouts</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Corbel"/>
                <a:ea typeface="Corbel"/>
                <a:cs typeface="Corbel"/>
                <a:sym typeface="Corbel"/>
              </a:rPr>
              <a:t>1. </a:t>
            </a:r>
            <a:r>
              <a:rPr lang="da-DK" sz="900">
                <a:solidFill>
                  <a:schemeClr val="dk1"/>
                </a:solidFill>
                <a:latin typeface="Corbel"/>
                <a:ea typeface="Corbel"/>
                <a:cs typeface="Corbel"/>
                <a:sym typeface="Corbel"/>
              </a:rPr>
              <a:t>Click the </a:t>
            </a:r>
            <a:r>
              <a:rPr lang="da-DK" sz="900" b="1">
                <a:solidFill>
                  <a:schemeClr val="dk1"/>
                </a:solidFill>
                <a:latin typeface="Corbel"/>
                <a:ea typeface="Corbel"/>
                <a:cs typeface="Corbel"/>
                <a:sym typeface="Corbel"/>
              </a:rPr>
              <a:t>Home tab</a:t>
            </a:r>
            <a:endParaRPr sz="900" strike="sngStrike">
              <a:solidFill>
                <a:schemeClr val="dk1"/>
              </a:solidFill>
              <a:latin typeface="Corbel"/>
              <a:ea typeface="Corbel"/>
              <a:cs typeface="Corbel"/>
              <a:sym typeface="Corbel"/>
            </a:endParaRPr>
          </a:p>
          <a:p>
            <a:pPr marL="0" marR="0" lvl="0" indent="0" algn="l" rtl="0">
              <a:spcBef>
                <a:spcPts val="600"/>
              </a:spcBef>
              <a:spcAft>
                <a:spcPts val="0"/>
              </a:spcAft>
              <a:buNone/>
            </a:pPr>
            <a:r>
              <a:rPr lang="da-DK" sz="900" b="1">
                <a:solidFill>
                  <a:schemeClr val="dk1"/>
                </a:solidFill>
                <a:latin typeface="Corbel"/>
                <a:ea typeface="Corbel"/>
                <a:cs typeface="Corbel"/>
                <a:sym typeface="Corbel"/>
              </a:rPr>
              <a:t>2. </a:t>
            </a:r>
            <a:r>
              <a:rPr lang="da-DK" sz="900">
                <a:solidFill>
                  <a:schemeClr val="dk1"/>
                </a:solidFill>
                <a:latin typeface="Corbel"/>
                <a:ea typeface="Corbel"/>
                <a:cs typeface="Corbel"/>
                <a:sym typeface="Corbel"/>
              </a:rPr>
              <a:t>Click the </a:t>
            </a:r>
            <a:r>
              <a:rPr lang="da-DK" sz="900" b="1">
                <a:solidFill>
                  <a:schemeClr val="dk1"/>
                </a:solidFill>
                <a:latin typeface="Corbel"/>
                <a:ea typeface="Corbel"/>
                <a:cs typeface="Corbel"/>
                <a:sym typeface="Corbel"/>
              </a:rPr>
              <a:t>New Slide </a:t>
            </a:r>
            <a:r>
              <a:rPr lang="da-DK" sz="900">
                <a:solidFill>
                  <a:schemeClr val="dk1"/>
                </a:solidFill>
                <a:latin typeface="Corbel"/>
                <a:ea typeface="Corbel"/>
                <a:cs typeface="Corbel"/>
                <a:sym typeface="Corbel"/>
              </a:rPr>
              <a:t>menu to insert new slide</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b="1">
                <a:solidFill>
                  <a:schemeClr val="dk1"/>
                </a:solidFill>
                <a:latin typeface="Corbel"/>
                <a:ea typeface="Corbel"/>
                <a:cs typeface="Corbel"/>
                <a:sym typeface="Corbel"/>
              </a:rPr>
              <a:t>3. </a:t>
            </a:r>
            <a:r>
              <a:rPr lang="da-DK" sz="900">
                <a:solidFill>
                  <a:schemeClr val="dk1"/>
                </a:solidFill>
                <a:latin typeface="Corbel"/>
                <a:ea typeface="Corbel"/>
                <a:cs typeface="Corbel"/>
                <a:sym typeface="Corbel"/>
              </a:rPr>
              <a:t>Choose </a:t>
            </a:r>
            <a:r>
              <a:rPr lang="da-DK" sz="900" b="1">
                <a:solidFill>
                  <a:schemeClr val="dk1"/>
                </a:solidFill>
                <a:latin typeface="Corbel"/>
                <a:ea typeface="Corbel"/>
                <a:cs typeface="Corbel"/>
                <a:sym typeface="Corbel"/>
              </a:rPr>
              <a:t>Layout</a:t>
            </a:r>
            <a:r>
              <a:rPr lang="da-DK" sz="900">
                <a:solidFill>
                  <a:schemeClr val="dk1"/>
                </a:solidFill>
                <a:latin typeface="Corbel"/>
                <a:ea typeface="Corbel"/>
                <a:cs typeface="Corbel"/>
                <a:sym typeface="Corbel"/>
              </a:rPr>
              <a:t> to change an appropriate layout from the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"drop down" menu </a:t>
            </a:r>
            <a:endParaRPr sz="900" b="1">
              <a:solidFill>
                <a:schemeClr val="dk1"/>
              </a:solidFill>
              <a:latin typeface="Corbel"/>
              <a:ea typeface="Corbel"/>
              <a:cs typeface="Corbel"/>
              <a:sym typeface="Corbel"/>
            </a:endParaRPr>
          </a:p>
        </p:txBody>
      </p:sp>
      <p:sp>
        <p:nvSpPr>
          <p:cNvPr id="182" name="Google Shape;182;p26"/>
          <p:cNvSpPr/>
          <p:nvPr/>
        </p:nvSpPr>
        <p:spPr>
          <a:xfrm>
            <a:off x="706058" y="4709084"/>
            <a:ext cx="2160000" cy="91307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Corbel"/>
              <a:buNone/>
            </a:pPr>
            <a:r>
              <a:rPr lang="da-DK" sz="1000" b="1">
                <a:solidFill>
                  <a:schemeClr val="dk1"/>
                </a:solidFill>
                <a:latin typeface="Corbel"/>
                <a:ea typeface="Corbel"/>
                <a:cs typeface="Corbel"/>
                <a:sym typeface="Corbel"/>
              </a:rPr>
              <a:t>Reset slide</a:t>
            </a:r>
            <a:endParaRPr sz="1800">
              <a:solidFill>
                <a:schemeClr val="dk1"/>
              </a:solidFill>
              <a:latin typeface="Corbel"/>
              <a:ea typeface="Corbel"/>
              <a:cs typeface="Corbel"/>
              <a:sym typeface="Corbel"/>
            </a:endParaRPr>
          </a:p>
          <a:p>
            <a:pPr marL="0" marR="0" lvl="0" indent="0" algn="l" rtl="0">
              <a:spcBef>
                <a:spcPts val="600"/>
              </a:spcBef>
              <a:spcAft>
                <a:spcPts val="0"/>
              </a:spcAft>
              <a:buClr>
                <a:schemeClr val="dk1"/>
              </a:buClr>
              <a:buSzPts val="900"/>
              <a:buFont typeface="Corbel"/>
              <a:buNone/>
            </a:pPr>
            <a:r>
              <a:rPr lang="da-DK" sz="900" b="1">
                <a:solidFill>
                  <a:schemeClr val="dk1"/>
                </a:solidFill>
                <a:latin typeface="Corbel"/>
                <a:ea typeface="Corbel"/>
                <a:cs typeface="Corbel"/>
                <a:sym typeface="Corbel"/>
              </a:rPr>
              <a:t>1.</a:t>
            </a:r>
            <a:r>
              <a:rPr lang="da-DK" sz="900">
                <a:solidFill>
                  <a:schemeClr val="dk1"/>
                </a:solidFill>
                <a:latin typeface="Corbel"/>
                <a:ea typeface="Corbel"/>
                <a:cs typeface="Corbel"/>
                <a:sym typeface="Corbel"/>
              </a:rPr>
              <a:t> Click the </a:t>
            </a:r>
            <a:r>
              <a:rPr lang="da-DK" sz="900" b="1">
                <a:solidFill>
                  <a:schemeClr val="dk1"/>
                </a:solidFill>
                <a:latin typeface="Corbel"/>
                <a:ea typeface="Corbel"/>
                <a:cs typeface="Corbel"/>
                <a:sym typeface="Corbel"/>
              </a:rPr>
              <a:t>Home tab</a:t>
            </a:r>
            <a:endParaRPr sz="900" strike="sngStrike">
              <a:solidFill>
                <a:schemeClr val="dk1"/>
              </a:solidFill>
              <a:latin typeface="Corbel"/>
              <a:ea typeface="Corbel"/>
              <a:cs typeface="Corbel"/>
              <a:sym typeface="Corbel"/>
            </a:endParaRPr>
          </a:p>
          <a:p>
            <a:pPr marL="0" marR="0" lvl="0" indent="0" algn="l" rtl="0">
              <a:spcBef>
                <a:spcPts val="600"/>
              </a:spcBef>
              <a:spcAft>
                <a:spcPts val="0"/>
              </a:spcAft>
              <a:buClr>
                <a:schemeClr val="dk1"/>
              </a:buClr>
              <a:buSzPts val="900"/>
              <a:buFont typeface="Corbel"/>
              <a:buNone/>
            </a:pPr>
            <a:r>
              <a:rPr lang="da-DK" sz="900" b="1">
                <a:solidFill>
                  <a:schemeClr val="dk1"/>
                </a:solidFill>
                <a:latin typeface="Corbel"/>
                <a:ea typeface="Corbel"/>
                <a:cs typeface="Corbel"/>
                <a:sym typeface="Corbel"/>
              </a:rPr>
              <a:t>2. </a:t>
            </a:r>
            <a:r>
              <a:rPr lang="da-DK" sz="900">
                <a:solidFill>
                  <a:schemeClr val="dk1"/>
                </a:solidFill>
                <a:latin typeface="Corbel"/>
                <a:ea typeface="Corbel"/>
                <a:cs typeface="Corbel"/>
                <a:sym typeface="Corbel"/>
              </a:rPr>
              <a:t>Click the </a:t>
            </a:r>
            <a:r>
              <a:rPr lang="da-DK" sz="900" b="1">
                <a:solidFill>
                  <a:schemeClr val="dk1"/>
                </a:solidFill>
                <a:latin typeface="Corbel"/>
                <a:ea typeface="Corbel"/>
                <a:cs typeface="Corbel"/>
                <a:sym typeface="Corbel"/>
              </a:rPr>
              <a:t>Reset </a:t>
            </a:r>
            <a:r>
              <a:rPr lang="da-DK" sz="900">
                <a:solidFill>
                  <a:schemeClr val="dk1"/>
                </a:solidFill>
                <a:latin typeface="Corbel"/>
                <a:ea typeface="Corbel"/>
                <a:cs typeface="Corbel"/>
                <a:sym typeface="Corbel"/>
              </a:rPr>
              <a:t>menu to reset</a:t>
            </a:r>
            <a:endParaRPr sz="1800">
              <a:solidFill>
                <a:schemeClr val="dk1"/>
              </a:solidFill>
              <a:latin typeface="Corbel"/>
              <a:ea typeface="Corbel"/>
              <a:cs typeface="Corbel"/>
              <a:sym typeface="Corbel"/>
            </a:endParaRPr>
          </a:p>
          <a:p>
            <a:pPr marL="0" marR="0" lvl="0" indent="0" algn="l" rtl="0">
              <a:spcBef>
                <a:spcPts val="240"/>
              </a:spcBef>
              <a:spcAft>
                <a:spcPts val="0"/>
              </a:spcAft>
              <a:buClr>
                <a:schemeClr val="dk1"/>
              </a:buClr>
              <a:buSzPts val="900"/>
              <a:buFont typeface="Corbel"/>
              <a:buNone/>
            </a:pPr>
            <a:r>
              <a:rPr lang="da-DK" sz="900">
                <a:solidFill>
                  <a:schemeClr val="dk1"/>
                </a:solidFill>
                <a:latin typeface="Corbel"/>
                <a:ea typeface="Corbel"/>
                <a:cs typeface="Corbel"/>
                <a:sym typeface="Corbel"/>
              </a:rPr>
              <a:t>position, size and formatting of the</a:t>
            </a:r>
            <a:endParaRPr sz="1800">
              <a:solidFill>
                <a:schemeClr val="dk1"/>
              </a:solidFill>
              <a:latin typeface="Corbel"/>
              <a:ea typeface="Corbel"/>
              <a:cs typeface="Corbel"/>
              <a:sym typeface="Corbel"/>
            </a:endParaRPr>
          </a:p>
          <a:p>
            <a:pPr marL="0" marR="0" lvl="0" indent="0" algn="l" rtl="0">
              <a:spcBef>
                <a:spcPts val="240"/>
              </a:spcBef>
              <a:spcAft>
                <a:spcPts val="0"/>
              </a:spcAft>
              <a:buClr>
                <a:schemeClr val="dk1"/>
              </a:buClr>
              <a:buSzPts val="900"/>
              <a:buFont typeface="Corbel"/>
              <a:buNone/>
            </a:pPr>
            <a:r>
              <a:rPr lang="da-DK" sz="900">
                <a:solidFill>
                  <a:schemeClr val="dk1"/>
                </a:solidFill>
                <a:latin typeface="Corbel"/>
                <a:ea typeface="Corbel"/>
                <a:cs typeface="Corbel"/>
                <a:sym typeface="Corbel"/>
              </a:rPr>
              <a:t>slide placeholders to their default settings</a:t>
            </a:r>
            <a:endParaRPr/>
          </a:p>
        </p:txBody>
      </p:sp>
      <p:sp>
        <p:nvSpPr>
          <p:cNvPr id="183" name="Google Shape;183;p26"/>
          <p:cNvSpPr/>
          <p:nvPr/>
        </p:nvSpPr>
        <p:spPr>
          <a:xfrm>
            <a:off x="0" y="-184150"/>
            <a:ext cx="184150" cy="368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84" name="Google Shape;184;p26"/>
          <p:cNvSpPr/>
          <p:nvPr/>
        </p:nvSpPr>
        <p:spPr>
          <a:xfrm>
            <a:off x="0" y="-184150"/>
            <a:ext cx="184150" cy="368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85" name="Google Shape;185;p26"/>
          <p:cNvSpPr txBox="1"/>
          <p:nvPr/>
        </p:nvSpPr>
        <p:spPr>
          <a:xfrm>
            <a:off x="693738" y="1409700"/>
            <a:ext cx="2487612" cy="1604963"/>
          </a:xfrm>
          <a:prstGeom prst="rect">
            <a:avLst/>
          </a:prstGeom>
          <a:noFill/>
          <a:ln>
            <a:noFill/>
          </a:ln>
        </p:spPr>
        <p:txBody>
          <a:bodyPr spcFirstLastPara="1" wrap="square" lIns="0" tIns="0" rIns="144000" bIns="0" anchor="t" anchorCtr="0">
            <a:noAutofit/>
          </a:bodyPr>
          <a:lstStyle/>
          <a:p>
            <a:pPr marL="0" marR="0" lvl="0" indent="0" algn="l" rtl="0">
              <a:spcBef>
                <a:spcPts val="0"/>
              </a:spcBef>
              <a:spcAft>
                <a:spcPts val="0"/>
              </a:spcAft>
              <a:buNone/>
            </a:pPr>
            <a:r>
              <a:rPr lang="da-DK" sz="1000" b="1">
                <a:solidFill>
                  <a:schemeClr val="dk1"/>
                </a:solidFill>
                <a:latin typeface="Corbel"/>
                <a:ea typeface="Corbel"/>
                <a:cs typeface="Corbel"/>
                <a:sym typeface="Corbel"/>
              </a:rPr>
              <a:t>Use text styles</a:t>
            </a:r>
            <a:endParaRPr/>
          </a:p>
          <a:p>
            <a:pPr marL="0" marR="0" lvl="0" indent="0" algn="l" rtl="0">
              <a:spcBef>
                <a:spcPts val="600"/>
              </a:spcBef>
              <a:spcAft>
                <a:spcPts val="0"/>
              </a:spcAft>
              <a:buNone/>
            </a:pPr>
            <a:r>
              <a:rPr lang="da-DK" sz="900">
                <a:solidFill>
                  <a:schemeClr val="dk1"/>
                </a:solidFill>
                <a:latin typeface="Corbel"/>
                <a:ea typeface="Corbel"/>
                <a:cs typeface="Corbel"/>
                <a:sym typeface="Corbel"/>
              </a:rPr>
              <a:t>Delete bullet if you want regular text. Click ENTER and then Bullet-button for correct bullet.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Use the </a:t>
            </a:r>
            <a:r>
              <a:rPr lang="da-DK" sz="900" b="1">
                <a:solidFill>
                  <a:schemeClr val="dk1"/>
                </a:solidFill>
                <a:latin typeface="Corbel"/>
                <a:ea typeface="Corbel"/>
                <a:cs typeface="Corbel"/>
                <a:sym typeface="Corbel"/>
              </a:rPr>
              <a:t>TAB</a:t>
            </a:r>
            <a:r>
              <a:rPr lang="da-DK" sz="900">
                <a:solidFill>
                  <a:schemeClr val="dk1"/>
                </a:solidFill>
                <a:latin typeface="Corbel"/>
                <a:ea typeface="Corbel"/>
                <a:cs typeface="Corbel"/>
                <a:sym typeface="Corbel"/>
              </a:rPr>
              <a:t>-key to jump through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levels. Click </a:t>
            </a:r>
            <a:r>
              <a:rPr lang="da-DK" sz="900" b="1">
                <a:solidFill>
                  <a:schemeClr val="dk1"/>
                </a:solidFill>
                <a:latin typeface="Corbel"/>
                <a:ea typeface="Corbel"/>
                <a:cs typeface="Corbel"/>
                <a:sym typeface="Corbel"/>
              </a:rPr>
              <a:t>ENTER</a:t>
            </a:r>
            <a:r>
              <a:rPr lang="da-DK" sz="900">
                <a:solidFill>
                  <a:schemeClr val="dk1"/>
                </a:solidFill>
                <a:latin typeface="Corbel"/>
                <a:ea typeface="Corbel"/>
                <a:cs typeface="Corbel"/>
                <a:sym typeface="Corbel"/>
              </a:rPr>
              <a:t>, then </a:t>
            </a:r>
            <a:r>
              <a:rPr lang="da-DK" sz="900" b="1">
                <a:solidFill>
                  <a:schemeClr val="dk1"/>
                </a:solidFill>
                <a:latin typeface="Corbel"/>
                <a:ea typeface="Corbel"/>
                <a:cs typeface="Corbel"/>
                <a:sym typeface="Corbel"/>
              </a:rPr>
              <a:t>TAB</a:t>
            </a:r>
            <a:r>
              <a:rPr lang="da-DK" sz="900">
                <a:solidFill>
                  <a:schemeClr val="dk1"/>
                </a:solidFill>
                <a:latin typeface="Corbel"/>
                <a:ea typeface="Corbel"/>
                <a:cs typeface="Corbel"/>
                <a:sym typeface="Corbel"/>
              </a:rPr>
              <a:t> to switch from </a:t>
            </a:r>
            <a:br>
              <a:rPr lang="da-DK" sz="900">
                <a:solidFill>
                  <a:schemeClr val="dk1"/>
                </a:solidFill>
                <a:latin typeface="Corbel"/>
                <a:ea typeface="Corbel"/>
                <a:cs typeface="Corbel"/>
                <a:sym typeface="Corbel"/>
              </a:rPr>
            </a:br>
            <a:r>
              <a:rPr lang="da-DK" sz="900">
                <a:solidFill>
                  <a:schemeClr val="dk1"/>
                </a:solidFill>
                <a:latin typeface="Corbel"/>
                <a:ea typeface="Corbel"/>
                <a:cs typeface="Corbel"/>
                <a:sym typeface="Corbel"/>
              </a:rPr>
              <a:t>one level to the next level</a:t>
            </a:r>
            <a:endParaRPr sz="1800">
              <a:solidFill>
                <a:schemeClr val="dk1"/>
              </a:solidFill>
              <a:latin typeface="Arial"/>
              <a:ea typeface="Arial"/>
              <a:cs typeface="Arial"/>
              <a:sym typeface="Arial"/>
            </a:endParaRPr>
          </a:p>
          <a:p>
            <a:pPr marL="0" marR="0" lvl="0" indent="0" algn="l" rtl="0">
              <a:spcBef>
                <a:spcPts val="600"/>
              </a:spcBef>
              <a:spcAft>
                <a:spcPts val="0"/>
              </a:spcAft>
              <a:buNone/>
            </a:pPr>
            <a:r>
              <a:rPr lang="da-DK" sz="900">
                <a:solidFill>
                  <a:schemeClr val="dk1"/>
                </a:solidFill>
                <a:latin typeface="Corbel"/>
                <a:ea typeface="Corbel"/>
                <a:cs typeface="Corbel"/>
                <a:sym typeface="Corbel"/>
              </a:rPr>
              <a:t>To go back in levels use </a:t>
            </a:r>
            <a:r>
              <a:rPr lang="da-DK" sz="900" b="1">
                <a:solidFill>
                  <a:schemeClr val="dk1"/>
                </a:solidFill>
                <a:latin typeface="Corbel"/>
                <a:ea typeface="Corbel"/>
                <a:cs typeface="Corbel"/>
                <a:sym typeface="Corbel"/>
              </a:rPr>
              <a:t>SHIFT-TAB</a:t>
            </a:r>
            <a:endParaRPr/>
          </a:p>
          <a:p>
            <a:pPr marL="0" marR="0" lvl="0" indent="0" algn="l" rtl="0">
              <a:spcBef>
                <a:spcPts val="240"/>
              </a:spcBef>
              <a:spcAft>
                <a:spcPts val="0"/>
              </a:spcAft>
              <a:buNone/>
            </a:pPr>
            <a:endParaRPr sz="900" b="1">
              <a:solidFill>
                <a:schemeClr val="dk1"/>
              </a:solidFill>
              <a:latin typeface="Corbel"/>
              <a:ea typeface="Corbel"/>
              <a:cs typeface="Corbel"/>
              <a:sym typeface="Corbel"/>
            </a:endParaRPr>
          </a:p>
          <a:p>
            <a:pPr marL="0" marR="0" lvl="0" indent="0" algn="l" rtl="0">
              <a:spcBef>
                <a:spcPts val="240"/>
              </a:spcBef>
              <a:spcAft>
                <a:spcPts val="0"/>
              </a:spcAft>
              <a:buNone/>
            </a:pPr>
            <a:r>
              <a:rPr lang="da-DK" sz="900">
                <a:solidFill>
                  <a:schemeClr val="dk1"/>
                </a:solidFill>
                <a:latin typeface="Corbel"/>
                <a:ea typeface="Corbel"/>
                <a:cs typeface="Corbel"/>
                <a:sym typeface="Corbel"/>
              </a:rPr>
              <a:t>Alternatively, </a:t>
            </a:r>
            <a:r>
              <a:rPr lang="da-DK" sz="900" b="1">
                <a:solidFill>
                  <a:schemeClr val="dk1"/>
                </a:solidFill>
                <a:latin typeface="Corbel"/>
                <a:ea typeface="Corbel"/>
                <a:cs typeface="Corbel"/>
                <a:sym typeface="Corbel"/>
              </a:rPr>
              <a:t>Increase</a:t>
            </a:r>
            <a:r>
              <a:rPr lang="da-DK" sz="900">
                <a:solidFill>
                  <a:schemeClr val="dk1"/>
                </a:solidFill>
                <a:latin typeface="Corbel"/>
                <a:ea typeface="Corbel"/>
                <a:cs typeface="Corbel"/>
                <a:sym typeface="Corbel"/>
              </a:rPr>
              <a:t> and</a:t>
            </a:r>
            <a:br>
              <a:rPr lang="da-DK" sz="900">
                <a:solidFill>
                  <a:schemeClr val="dk1"/>
                </a:solidFill>
                <a:latin typeface="Corbel"/>
                <a:ea typeface="Corbel"/>
                <a:cs typeface="Corbel"/>
                <a:sym typeface="Corbel"/>
              </a:rPr>
            </a:br>
            <a:r>
              <a:rPr lang="da-DK" sz="900" b="1">
                <a:solidFill>
                  <a:schemeClr val="dk1"/>
                </a:solidFill>
                <a:latin typeface="Corbel"/>
                <a:ea typeface="Corbel"/>
                <a:cs typeface="Corbel"/>
                <a:sym typeface="Corbel"/>
              </a:rPr>
              <a:t>Decrease </a:t>
            </a:r>
            <a:r>
              <a:rPr lang="da-DK" sz="900">
                <a:solidFill>
                  <a:schemeClr val="dk1"/>
                </a:solidFill>
                <a:latin typeface="Corbel"/>
                <a:ea typeface="Corbel"/>
                <a:cs typeface="Corbel"/>
                <a:sym typeface="Corbel"/>
              </a:rPr>
              <a:t>list level can be used</a:t>
            </a:r>
            <a:endParaRPr sz="900">
              <a:solidFill>
                <a:schemeClr val="dk1"/>
              </a:solidFill>
              <a:latin typeface="Corbel"/>
              <a:ea typeface="Corbel"/>
              <a:cs typeface="Corbel"/>
              <a:sym typeface="Corbel"/>
            </a:endParaRPr>
          </a:p>
        </p:txBody>
      </p:sp>
      <p:pic>
        <p:nvPicPr>
          <p:cNvPr id="186" name="Google Shape;186;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36888" y="5318125"/>
            <a:ext cx="492125" cy="201613"/>
          </a:xfrm>
          <a:prstGeom prst="rect">
            <a:avLst/>
          </a:prstGeom>
          <a:noFill/>
          <a:ln>
            <a:noFill/>
          </a:ln>
        </p:spPr>
      </p:pic>
      <p:pic>
        <p:nvPicPr>
          <p:cNvPr id="187" name="Google Shape;187;p26"/>
          <p:cNvPicPr preferRelativeResize="0"/>
          <p:nvPr/>
        </p:nvPicPr>
        <p:blipFill rotWithShape="1">
          <a:blip r:embed="rId3">
            <a:alphaModFix/>
          </a:blip>
          <a:srcRect/>
          <a:stretch/>
        </p:blipFill>
        <p:spPr>
          <a:xfrm>
            <a:off x="3038475" y="3538538"/>
            <a:ext cx="325438" cy="577850"/>
          </a:xfrm>
          <a:prstGeom prst="rect">
            <a:avLst/>
          </a:prstGeom>
          <a:noFill/>
          <a:ln>
            <a:noFill/>
          </a:ln>
        </p:spPr>
      </p:pic>
      <p:pic>
        <p:nvPicPr>
          <p:cNvPr id="188" name="Google Shape;188;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35300" y="4208463"/>
            <a:ext cx="592138" cy="192087"/>
          </a:xfrm>
          <a:prstGeom prst="rect">
            <a:avLst/>
          </a:prstGeom>
          <a:noFill/>
          <a:ln>
            <a:noFill/>
          </a:ln>
        </p:spPr>
      </p:pic>
      <p:pic>
        <p:nvPicPr>
          <p:cNvPr id="189" name="Google Shape;189;p26"/>
          <p:cNvPicPr preferRelativeResize="0"/>
          <p:nvPr/>
        </p:nvPicPr>
        <p:blipFill rotWithShape="1">
          <a:blip r:embed="rId5">
            <a:alphaModFix/>
          </a:blip>
          <a:srcRect/>
          <a:stretch/>
        </p:blipFill>
        <p:spPr>
          <a:xfrm>
            <a:off x="3005138" y="2651125"/>
            <a:ext cx="549275" cy="285750"/>
          </a:xfrm>
          <a:prstGeom prst="rect">
            <a:avLst/>
          </a:prstGeom>
          <a:noFill/>
          <a:ln>
            <a:noFill/>
          </a:ln>
        </p:spPr>
      </p:pic>
      <p:pic>
        <p:nvPicPr>
          <p:cNvPr id="190" name="Google Shape;190;p26"/>
          <p:cNvPicPr preferRelativeResize="0"/>
          <p:nvPr/>
        </p:nvPicPr>
        <p:blipFill rotWithShape="1">
          <a:blip r:embed="rId6">
            <a:alphaModFix/>
          </a:blip>
          <a:srcRect/>
          <a:stretch/>
        </p:blipFill>
        <p:spPr>
          <a:xfrm>
            <a:off x="6243638" y="3298825"/>
            <a:ext cx="360362" cy="334963"/>
          </a:xfrm>
          <a:prstGeom prst="rect">
            <a:avLst/>
          </a:prstGeom>
          <a:noFill/>
          <a:ln>
            <a:noFill/>
          </a:ln>
        </p:spPr>
      </p:pic>
      <p:pic>
        <p:nvPicPr>
          <p:cNvPr id="191" name="Google Shape;191;p26"/>
          <p:cNvPicPr preferRelativeResize="0"/>
          <p:nvPr/>
        </p:nvPicPr>
        <p:blipFill rotWithShape="1">
          <a:blip r:embed="rId7">
            <a:alphaModFix/>
          </a:blip>
          <a:srcRect/>
          <a:stretch/>
        </p:blipFill>
        <p:spPr>
          <a:xfrm>
            <a:off x="3033713" y="1652588"/>
            <a:ext cx="296862" cy="184150"/>
          </a:xfrm>
          <a:prstGeom prst="rect">
            <a:avLst/>
          </a:prstGeom>
          <a:noFill/>
          <a:ln>
            <a:noFill/>
          </a:ln>
        </p:spPr>
      </p:pic>
      <p:pic>
        <p:nvPicPr>
          <p:cNvPr id="192" name="Google Shape;192;p26"/>
          <p:cNvPicPr preferRelativeResize="0"/>
          <p:nvPr/>
        </p:nvPicPr>
        <p:blipFill rotWithShape="1">
          <a:blip r:embed="rId8">
            <a:alphaModFix/>
          </a:blip>
          <a:srcRect/>
          <a:stretch/>
        </p:blipFill>
        <p:spPr>
          <a:xfrm>
            <a:off x="6243638" y="1609725"/>
            <a:ext cx="381000" cy="519113"/>
          </a:xfrm>
          <a:prstGeom prst="rect">
            <a:avLst/>
          </a:prstGeom>
          <a:noFill/>
          <a:ln>
            <a:noFill/>
          </a:ln>
        </p:spPr>
      </p:pic>
      <p:pic>
        <p:nvPicPr>
          <p:cNvPr id="193" name="Google Shape;193;p26"/>
          <p:cNvPicPr preferRelativeResize="0"/>
          <p:nvPr/>
        </p:nvPicPr>
        <p:blipFill rotWithShape="1">
          <a:blip r:embed="rId9">
            <a:alphaModFix/>
          </a:blip>
          <a:srcRect/>
          <a:stretch/>
        </p:blipFill>
        <p:spPr>
          <a:xfrm>
            <a:off x="6243638" y="2376488"/>
            <a:ext cx="398462" cy="587375"/>
          </a:xfrm>
          <a:prstGeom prst="rect">
            <a:avLst/>
          </a:prstGeom>
          <a:noFill/>
          <a:ln>
            <a:noFill/>
          </a:ln>
        </p:spPr>
      </p:pic>
      <p:pic>
        <p:nvPicPr>
          <p:cNvPr id="194" name="Google Shape;19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84913" y="3014663"/>
            <a:ext cx="604837" cy="13176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172"/>
        <p:cNvGrpSpPr/>
        <p:nvPr/>
      </p:nvGrpSpPr>
      <p:grpSpPr>
        <a:xfrm>
          <a:off x="0" y="0"/>
          <a:ext cx="0" cy="0"/>
          <a:chOff x="0" y="0"/>
          <a:chExt cx="0" cy="0"/>
        </a:xfrm>
      </p:grpSpPr>
      <p:sp>
        <p:nvSpPr>
          <p:cNvPr id="173" name="Google Shape;173;p40"/>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0"/>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006EB6"/>
                </a:solidFill>
                <a:latin typeface="Corbel"/>
                <a:ea typeface="Corbel"/>
                <a:cs typeface="Corbel"/>
                <a:sym typeface="Corbel"/>
              </a:defRPr>
            </a:lvl1pPr>
            <a:lvl2pPr marL="0" marR="0" lvl="1" indent="0" algn="r">
              <a:spcBef>
                <a:spcPts val="0"/>
              </a:spcBef>
              <a:spcAft>
                <a:spcPts val="0"/>
              </a:spcAft>
              <a:buNone/>
              <a:defRPr sz="950">
                <a:solidFill>
                  <a:srgbClr val="006EB6"/>
                </a:solidFill>
                <a:latin typeface="Corbel"/>
                <a:ea typeface="Corbel"/>
                <a:cs typeface="Corbel"/>
                <a:sym typeface="Corbel"/>
              </a:defRPr>
            </a:lvl2pPr>
            <a:lvl3pPr marL="0" marR="0" lvl="2" indent="0" algn="r">
              <a:spcBef>
                <a:spcPts val="0"/>
              </a:spcBef>
              <a:spcAft>
                <a:spcPts val="0"/>
              </a:spcAft>
              <a:buNone/>
              <a:defRPr sz="950">
                <a:solidFill>
                  <a:srgbClr val="006EB6"/>
                </a:solidFill>
                <a:latin typeface="Corbel"/>
                <a:ea typeface="Corbel"/>
                <a:cs typeface="Corbel"/>
                <a:sym typeface="Corbel"/>
              </a:defRPr>
            </a:lvl3pPr>
            <a:lvl4pPr marL="0" marR="0" lvl="3" indent="0" algn="r">
              <a:spcBef>
                <a:spcPts val="0"/>
              </a:spcBef>
              <a:spcAft>
                <a:spcPts val="0"/>
              </a:spcAft>
              <a:buNone/>
              <a:defRPr sz="950">
                <a:solidFill>
                  <a:srgbClr val="006EB6"/>
                </a:solidFill>
                <a:latin typeface="Corbel"/>
                <a:ea typeface="Corbel"/>
                <a:cs typeface="Corbel"/>
                <a:sym typeface="Corbel"/>
              </a:defRPr>
            </a:lvl4pPr>
            <a:lvl5pPr marL="0" marR="0" lvl="4" indent="0" algn="r">
              <a:spcBef>
                <a:spcPts val="0"/>
              </a:spcBef>
              <a:spcAft>
                <a:spcPts val="0"/>
              </a:spcAft>
              <a:buNone/>
              <a:defRPr sz="950">
                <a:solidFill>
                  <a:srgbClr val="006EB6"/>
                </a:solidFill>
                <a:latin typeface="Corbel"/>
                <a:ea typeface="Corbel"/>
                <a:cs typeface="Corbel"/>
                <a:sym typeface="Corbel"/>
              </a:defRPr>
            </a:lvl5pPr>
            <a:lvl6pPr marL="0" marR="0" lvl="5" indent="0" algn="r">
              <a:spcBef>
                <a:spcPts val="0"/>
              </a:spcBef>
              <a:spcAft>
                <a:spcPts val="0"/>
              </a:spcAft>
              <a:buNone/>
              <a:defRPr sz="950">
                <a:solidFill>
                  <a:srgbClr val="006EB6"/>
                </a:solidFill>
                <a:latin typeface="Corbel"/>
                <a:ea typeface="Corbel"/>
                <a:cs typeface="Corbel"/>
                <a:sym typeface="Corbel"/>
              </a:defRPr>
            </a:lvl6pPr>
            <a:lvl7pPr marL="0" marR="0" lvl="6" indent="0" algn="r">
              <a:spcBef>
                <a:spcPts val="0"/>
              </a:spcBef>
              <a:spcAft>
                <a:spcPts val="0"/>
              </a:spcAft>
              <a:buNone/>
              <a:defRPr sz="950">
                <a:solidFill>
                  <a:srgbClr val="006EB6"/>
                </a:solidFill>
                <a:latin typeface="Corbel"/>
                <a:ea typeface="Corbel"/>
                <a:cs typeface="Corbel"/>
                <a:sym typeface="Corbel"/>
              </a:defRPr>
            </a:lvl7pPr>
            <a:lvl8pPr marL="0" marR="0" lvl="7" indent="0" algn="r">
              <a:spcBef>
                <a:spcPts val="0"/>
              </a:spcBef>
              <a:spcAft>
                <a:spcPts val="0"/>
              </a:spcAft>
              <a:buNone/>
              <a:defRPr sz="950">
                <a:solidFill>
                  <a:srgbClr val="006EB6"/>
                </a:solidFill>
                <a:latin typeface="Corbel"/>
                <a:ea typeface="Corbel"/>
                <a:cs typeface="Corbel"/>
                <a:sym typeface="Corbel"/>
              </a:defRPr>
            </a:lvl8pPr>
            <a:lvl9pPr marL="0" marR="0" lvl="8" indent="0" algn="r">
              <a:spcBef>
                <a:spcPts val="0"/>
              </a:spcBef>
              <a:spcAft>
                <a:spcPts val="0"/>
              </a:spcAft>
              <a:buNone/>
              <a:defRPr sz="950">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15878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slide">
  <p:cSld name="Intro slide">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57225" y="390525"/>
            <a:ext cx="1083627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93738" y="2096496"/>
            <a:ext cx="10799760" cy="3842369"/>
          </a:xfrm>
          <a:prstGeom prst="rect">
            <a:avLst/>
          </a:prstGeom>
          <a:noFill/>
          <a:ln>
            <a:noFill/>
          </a:ln>
        </p:spPr>
        <p:txBody>
          <a:bodyPr spcFirstLastPara="1" wrap="square" lIns="0" tIns="0" rIns="0" bIns="0" anchor="t" anchorCtr="0">
            <a:noAutofit/>
          </a:bodyPr>
          <a:lstStyle>
            <a:lvl1pPr marL="457200" lvl="0" indent="-406400" algn="l">
              <a:lnSpc>
                <a:spcPct val="98000"/>
              </a:lnSpc>
              <a:spcBef>
                <a:spcPts val="0"/>
              </a:spcBef>
              <a:spcAft>
                <a:spcPts val="0"/>
              </a:spcAft>
              <a:buClr>
                <a:srgbClr val="006EB6"/>
              </a:buClr>
              <a:buSzPts val="2800"/>
              <a:buFont typeface="Open Sans"/>
              <a:buChar char="​"/>
              <a:defRPr sz="2800"/>
            </a:lvl1pPr>
            <a:lvl2pPr marL="914400" lvl="1" indent="-406400" algn="l">
              <a:lnSpc>
                <a:spcPct val="98000"/>
              </a:lnSpc>
              <a:spcBef>
                <a:spcPts val="0"/>
              </a:spcBef>
              <a:spcAft>
                <a:spcPts val="0"/>
              </a:spcAft>
              <a:buClr>
                <a:srgbClr val="006EB6"/>
              </a:buClr>
              <a:buSzPts val="2800"/>
              <a:buChar char="∙"/>
              <a:defRPr sz="2800"/>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26" name="Google Shape;26;p3"/>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b="0" i="0" u="none" strike="noStrike" cap="none">
                <a:solidFill>
                  <a:srgbClr val="006EB6"/>
                </a:solidFill>
                <a:latin typeface="Corbel"/>
                <a:ea typeface="Corbel"/>
                <a:cs typeface="Corbel"/>
                <a:sym typeface="Corbel"/>
              </a:defRPr>
            </a:lvl1pPr>
            <a:lvl2pPr marL="0" marR="0" lvl="1" indent="0" algn="r">
              <a:spcBef>
                <a:spcPts val="0"/>
              </a:spcBef>
              <a:spcAft>
                <a:spcPts val="0"/>
              </a:spcAft>
              <a:buNone/>
              <a:defRPr sz="950" b="0" i="0" u="none" strike="noStrike" cap="none">
                <a:solidFill>
                  <a:srgbClr val="006EB6"/>
                </a:solidFill>
                <a:latin typeface="Corbel"/>
                <a:ea typeface="Corbel"/>
                <a:cs typeface="Corbel"/>
                <a:sym typeface="Corbel"/>
              </a:defRPr>
            </a:lvl2pPr>
            <a:lvl3pPr marL="0" marR="0" lvl="2" indent="0" algn="r">
              <a:spcBef>
                <a:spcPts val="0"/>
              </a:spcBef>
              <a:spcAft>
                <a:spcPts val="0"/>
              </a:spcAft>
              <a:buNone/>
              <a:defRPr sz="950" b="0" i="0" u="none" strike="noStrike" cap="none">
                <a:solidFill>
                  <a:srgbClr val="006EB6"/>
                </a:solidFill>
                <a:latin typeface="Corbel"/>
                <a:ea typeface="Corbel"/>
                <a:cs typeface="Corbel"/>
                <a:sym typeface="Corbel"/>
              </a:defRPr>
            </a:lvl3pPr>
            <a:lvl4pPr marL="0" marR="0" lvl="3" indent="0" algn="r">
              <a:spcBef>
                <a:spcPts val="0"/>
              </a:spcBef>
              <a:spcAft>
                <a:spcPts val="0"/>
              </a:spcAft>
              <a:buNone/>
              <a:defRPr sz="950" b="0" i="0" u="none" strike="noStrike" cap="none">
                <a:solidFill>
                  <a:srgbClr val="006EB6"/>
                </a:solidFill>
                <a:latin typeface="Corbel"/>
                <a:ea typeface="Corbel"/>
                <a:cs typeface="Corbel"/>
                <a:sym typeface="Corbel"/>
              </a:defRPr>
            </a:lvl4pPr>
            <a:lvl5pPr marL="0" marR="0" lvl="4" indent="0" algn="r">
              <a:spcBef>
                <a:spcPts val="0"/>
              </a:spcBef>
              <a:spcAft>
                <a:spcPts val="0"/>
              </a:spcAft>
              <a:buNone/>
              <a:defRPr sz="950" b="0" i="0" u="none" strike="noStrike" cap="none">
                <a:solidFill>
                  <a:srgbClr val="006EB6"/>
                </a:solidFill>
                <a:latin typeface="Corbel"/>
                <a:ea typeface="Corbel"/>
                <a:cs typeface="Corbel"/>
                <a:sym typeface="Corbel"/>
              </a:defRPr>
            </a:lvl5pPr>
            <a:lvl6pPr marL="0" marR="0" lvl="5" indent="0" algn="r">
              <a:spcBef>
                <a:spcPts val="0"/>
              </a:spcBef>
              <a:spcAft>
                <a:spcPts val="0"/>
              </a:spcAft>
              <a:buNone/>
              <a:defRPr sz="950" b="0" i="0" u="none" strike="noStrike" cap="none">
                <a:solidFill>
                  <a:srgbClr val="006EB6"/>
                </a:solidFill>
                <a:latin typeface="Corbel"/>
                <a:ea typeface="Corbel"/>
                <a:cs typeface="Corbel"/>
                <a:sym typeface="Corbel"/>
              </a:defRPr>
            </a:lvl6pPr>
            <a:lvl7pPr marL="0" marR="0" lvl="6" indent="0" algn="r">
              <a:spcBef>
                <a:spcPts val="0"/>
              </a:spcBef>
              <a:spcAft>
                <a:spcPts val="0"/>
              </a:spcAft>
              <a:buNone/>
              <a:defRPr sz="950" b="0" i="0" u="none" strike="noStrike" cap="none">
                <a:solidFill>
                  <a:srgbClr val="006EB6"/>
                </a:solidFill>
                <a:latin typeface="Corbel"/>
                <a:ea typeface="Corbel"/>
                <a:cs typeface="Corbel"/>
                <a:sym typeface="Corbel"/>
              </a:defRPr>
            </a:lvl7pPr>
            <a:lvl8pPr marL="0" marR="0" lvl="7" indent="0" algn="r">
              <a:spcBef>
                <a:spcPts val="0"/>
              </a:spcBef>
              <a:spcAft>
                <a:spcPts val="0"/>
              </a:spcAft>
              <a:buNone/>
              <a:defRPr sz="950" b="0" i="0" u="none" strike="noStrike" cap="none">
                <a:solidFill>
                  <a:srgbClr val="006EB6"/>
                </a:solidFill>
                <a:latin typeface="Corbel"/>
                <a:ea typeface="Corbel"/>
                <a:cs typeface="Corbel"/>
                <a:sym typeface="Corbel"/>
              </a:defRPr>
            </a:lvl8pPr>
            <a:lvl9pPr marL="0" marR="0" lvl="8" indent="0" algn="r">
              <a:spcBef>
                <a:spcPts val="0"/>
              </a:spcBef>
              <a:spcAft>
                <a:spcPts val="0"/>
              </a:spcAft>
              <a:buNone/>
              <a:defRPr sz="950" b="0" i="0" u="none" strike="noStrike" cap="none">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160"/>
        <p:cNvGrpSpPr/>
        <p:nvPr/>
      </p:nvGrpSpPr>
      <p:grpSpPr>
        <a:xfrm>
          <a:off x="0" y="0"/>
          <a:ext cx="0" cy="0"/>
          <a:chOff x="0" y="0"/>
          <a:chExt cx="0" cy="0"/>
        </a:xfrm>
      </p:grpSpPr>
      <p:sp>
        <p:nvSpPr>
          <p:cNvPr id="161" name="Google Shape;161;p38"/>
          <p:cNvSpPr/>
          <p:nvPr/>
        </p:nvSpPr>
        <p:spPr>
          <a:xfrm>
            <a:off x="0" y="0"/>
            <a:ext cx="12188825" cy="6858000"/>
          </a:xfrm>
          <a:prstGeom prst="rect">
            <a:avLst/>
          </a:prstGeom>
          <a:solidFill>
            <a:schemeClr val="lt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62" name="Google Shape;162;p38"/>
          <p:cNvPicPr preferRelativeResize="0"/>
          <p:nvPr/>
        </p:nvPicPr>
        <p:blipFill rotWithShape="1">
          <a:blip r:embed="rId2">
            <a:alphaModFix/>
          </a:blip>
          <a:srcRect/>
          <a:stretch/>
        </p:blipFill>
        <p:spPr>
          <a:xfrm>
            <a:off x="657225" y="6016625"/>
            <a:ext cx="2957513" cy="561975"/>
          </a:xfrm>
          <a:prstGeom prst="rect">
            <a:avLst/>
          </a:prstGeom>
          <a:noFill/>
          <a:ln>
            <a:noFill/>
          </a:ln>
        </p:spPr>
      </p:pic>
      <p:sp>
        <p:nvSpPr>
          <p:cNvPr id="163" name="Google Shape;163;p38"/>
          <p:cNvSpPr>
            <a:spLocks noGrp="1"/>
          </p:cNvSpPr>
          <p:nvPr>
            <p:ph type="pic" idx="2"/>
          </p:nvPr>
        </p:nvSpPr>
        <p:spPr>
          <a:xfrm>
            <a:off x="-1" y="0"/>
            <a:ext cx="12189601" cy="6858000"/>
          </a:xfrm>
          <a:prstGeom prst="rect">
            <a:avLst/>
          </a:prstGeom>
          <a:solidFill>
            <a:srgbClr val="D8D8D8"/>
          </a:solidFill>
          <a:ln>
            <a:noFill/>
          </a:ln>
        </p:spPr>
        <p:txBody>
          <a:bodyPr spcFirstLastPara="1" wrap="square" lIns="0" tIns="972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64" name="Google Shape;164;p38"/>
          <p:cNvSpPr txBox="1">
            <a:spLocks noGrp="1"/>
          </p:cNvSpPr>
          <p:nvPr>
            <p:ph type="title"/>
          </p:nvPr>
        </p:nvSpPr>
        <p:spPr>
          <a:xfrm>
            <a:off x="656568" y="391028"/>
            <a:ext cx="5437845" cy="1346332"/>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solidFill>
                  <a:schemeClr val="lt1"/>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165" name="Google Shape;165;p38"/>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8"/>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chemeClr val="lt1"/>
                </a:solidFill>
                <a:latin typeface="Corbel"/>
                <a:ea typeface="Corbel"/>
                <a:cs typeface="Corbel"/>
                <a:sym typeface="Corbel"/>
              </a:defRPr>
            </a:lvl1pPr>
            <a:lvl2pPr marL="0" marR="0" lvl="1" indent="0" algn="r">
              <a:spcBef>
                <a:spcPts val="0"/>
              </a:spcBef>
              <a:spcAft>
                <a:spcPts val="0"/>
              </a:spcAft>
              <a:buNone/>
              <a:defRPr sz="950">
                <a:solidFill>
                  <a:schemeClr val="lt1"/>
                </a:solidFill>
                <a:latin typeface="Corbel"/>
                <a:ea typeface="Corbel"/>
                <a:cs typeface="Corbel"/>
                <a:sym typeface="Corbel"/>
              </a:defRPr>
            </a:lvl2pPr>
            <a:lvl3pPr marL="0" marR="0" lvl="2" indent="0" algn="r">
              <a:spcBef>
                <a:spcPts val="0"/>
              </a:spcBef>
              <a:spcAft>
                <a:spcPts val="0"/>
              </a:spcAft>
              <a:buNone/>
              <a:defRPr sz="950">
                <a:solidFill>
                  <a:schemeClr val="lt1"/>
                </a:solidFill>
                <a:latin typeface="Corbel"/>
                <a:ea typeface="Corbel"/>
                <a:cs typeface="Corbel"/>
                <a:sym typeface="Corbel"/>
              </a:defRPr>
            </a:lvl3pPr>
            <a:lvl4pPr marL="0" marR="0" lvl="3" indent="0" algn="r">
              <a:spcBef>
                <a:spcPts val="0"/>
              </a:spcBef>
              <a:spcAft>
                <a:spcPts val="0"/>
              </a:spcAft>
              <a:buNone/>
              <a:defRPr sz="950">
                <a:solidFill>
                  <a:schemeClr val="lt1"/>
                </a:solidFill>
                <a:latin typeface="Corbel"/>
                <a:ea typeface="Corbel"/>
                <a:cs typeface="Corbel"/>
                <a:sym typeface="Corbel"/>
              </a:defRPr>
            </a:lvl4pPr>
            <a:lvl5pPr marL="0" marR="0" lvl="4" indent="0" algn="r">
              <a:spcBef>
                <a:spcPts val="0"/>
              </a:spcBef>
              <a:spcAft>
                <a:spcPts val="0"/>
              </a:spcAft>
              <a:buNone/>
              <a:defRPr sz="950">
                <a:solidFill>
                  <a:schemeClr val="lt1"/>
                </a:solidFill>
                <a:latin typeface="Corbel"/>
                <a:ea typeface="Corbel"/>
                <a:cs typeface="Corbel"/>
                <a:sym typeface="Corbel"/>
              </a:defRPr>
            </a:lvl5pPr>
            <a:lvl6pPr marL="0" marR="0" lvl="5" indent="0" algn="r">
              <a:spcBef>
                <a:spcPts val="0"/>
              </a:spcBef>
              <a:spcAft>
                <a:spcPts val="0"/>
              </a:spcAft>
              <a:buNone/>
              <a:defRPr sz="950">
                <a:solidFill>
                  <a:schemeClr val="lt1"/>
                </a:solidFill>
                <a:latin typeface="Corbel"/>
                <a:ea typeface="Corbel"/>
                <a:cs typeface="Corbel"/>
                <a:sym typeface="Corbel"/>
              </a:defRPr>
            </a:lvl6pPr>
            <a:lvl7pPr marL="0" marR="0" lvl="6" indent="0" algn="r">
              <a:spcBef>
                <a:spcPts val="0"/>
              </a:spcBef>
              <a:spcAft>
                <a:spcPts val="0"/>
              </a:spcAft>
              <a:buNone/>
              <a:defRPr sz="950">
                <a:solidFill>
                  <a:schemeClr val="lt1"/>
                </a:solidFill>
                <a:latin typeface="Corbel"/>
                <a:ea typeface="Corbel"/>
                <a:cs typeface="Corbel"/>
                <a:sym typeface="Corbel"/>
              </a:defRPr>
            </a:lvl7pPr>
            <a:lvl8pPr marL="0" marR="0" lvl="7" indent="0" algn="r">
              <a:spcBef>
                <a:spcPts val="0"/>
              </a:spcBef>
              <a:spcAft>
                <a:spcPts val="0"/>
              </a:spcAft>
              <a:buNone/>
              <a:defRPr sz="950">
                <a:solidFill>
                  <a:schemeClr val="lt1"/>
                </a:solidFill>
                <a:latin typeface="Corbel"/>
                <a:ea typeface="Corbel"/>
                <a:cs typeface="Corbel"/>
                <a:sym typeface="Corbel"/>
              </a:defRPr>
            </a:lvl8pPr>
            <a:lvl9pPr marL="0" marR="0" lvl="8" indent="0" algn="r">
              <a:spcBef>
                <a:spcPts val="0"/>
              </a:spcBef>
              <a:spcAft>
                <a:spcPts val="0"/>
              </a:spcAft>
              <a:buNone/>
              <a:defRPr sz="95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424482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image II">
  <p:cSld name="Text and image II">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56568" y="391028"/>
            <a:ext cx="7795777"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solidFill>
                  <a:srgbClr val="006EB6"/>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93738" y="2417762"/>
            <a:ext cx="7740144" cy="3532187"/>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rgbClr val="006EB6"/>
              </a:buClr>
              <a:buSzPts val="1800"/>
              <a:buChar char="―"/>
              <a:defRPr/>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31" name="Google Shape;31;p4"/>
          <p:cNvSpPr>
            <a:spLocks noGrp="1"/>
          </p:cNvSpPr>
          <p:nvPr>
            <p:ph type="pic" idx="2"/>
          </p:nvPr>
        </p:nvSpPr>
        <p:spPr>
          <a:xfrm>
            <a:off x="8794750" y="0"/>
            <a:ext cx="3394463" cy="6858000"/>
          </a:xfrm>
          <a:prstGeom prst="rect">
            <a:avLst/>
          </a:prstGeom>
          <a:solidFill>
            <a:srgbClr val="D8D8D8"/>
          </a:solidFill>
          <a:ln>
            <a:noFill/>
          </a:ln>
        </p:spPr>
        <p:txBody>
          <a:bodyPr spcFirstLastPara="1" wrap="square" lIns="0" tIns="1440000" rIns="0" bIns="0" anchor="ctr" anchorCtr="0">
            <a:noAutofit/>
          </a:bodyPr>
          <a:lstStyle>
            <a:lvl1pPr marR="0" lvl="0" algn="ctr" rtl="0">
              <a:lnSpc>
                <a:spcPct val="100000"/>
              </a:lnSpc>
              <a:spcBef>
                <a:spcPts val="0"/>
              </a:spcBef>
              <a:spcAft>
                <a:spcPts val="0"/>
              </a:spcAft>
              <a:buClr>
                <a:srgbClr val="006EB6"/>
              </a:buClr>
              <a:buSzPts val="2200"/>
              <a:buFont typeface="Arial"/>
              <a:buNone/>
              <a:defRPr sz="2200" b="0" i="0" u="none" strike="noStrike" cap="none">
                <a:solidFill>
                  <a:srgbClr val="006EB6"/>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32" name="Google Shape;32;p4"/>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b="0" i="0" u="none" strike="noStrike" cap="none">
                <a:solidFill>
                  <a:srgbClr val="006EB6"/>
                </a:solidFill>
                <a:latin typeface="Corbel"/>
                <a:ea typeface="Corbel"/>
                <a:cs typeface="Corbel"/>
                <a:sym typeface="Corbel"/>
              </a:defRPr>
            </a:lvl1pPr>
            <a:lvl2pPr marL="0" marR="0" lvl="1" indent="0" algn="r">
              <a:spcBef>
                <a:spcPts val="0"/>
              </a:spcBef>
              <a:spcAft>
                <a:spcPts val="0"/>
              </a:spcAft>
              <a:buNone/>
              <a:defRPr sz="950" b="0" i="0" u="none" strike="noStrike" cap="none">
                <a:solidFill>
                  <a:srgbClr val="006EB6"/>
                </a:solidFill>
                <a:latin typeface="Corbel"/>
                <a:ea typeface="Corbel"/>
                <a:cs typeface="Corbel"/>
                <a:sym typeface="Corbel"/>
              </a:defRPr>
            </a:lvl2pPr>
            <a:lvl3pPr marL="0" marR="0" lvl="2" indent="0" algn="r">
              <a:spcBef>
                <a:spcPts val="0"/>
              </a:spcBef>
              <a:spcAft>
                <a:spcPts val="0"/>
              </a:spcAft>
              <a:buNone/>
              <a:defRPr sz="950" b="0" i="0" u="none" strike="noStrike" cap="none">
                <a:solidFill>
                  <a:srgbClr val="006EB6"/>
                </a:solidFill>
                <a:latin typeface="Corbel"/>
                <a:ea typeface="Corbel"/>
                <a:cs typeface="Corbel"/>
                <a:sym typeface="Corbel"/>
              </a:defRPr>
            </a:lvl3pPr>
            <a:lvl4pPr marL="0" marR="0" lvl="3" indent="0" algn="r">
              <a:spcBef>
                <a:spcPts val="0"/>
              </a:spcBef>
              <a:spcAft>
                <a:spcPts val="0"/>
              </a:spcAft>
              <a:buNone/>
              <a:defRPr sz="950" b="0" i="0" u="none" strike="noStrike" cap="none">
                <a:solidFill>
                  <a:srgbClr val="006EB6"/>
                </a:solidFill>
                <a:latin typeface="Corbel"/>
                <a:ea typeface="Corbel"/>
                <a:cs typeface="Corbel"/>
                <a:sym typeface="Corbel"/>
              </a:defRPr>
            </a:lvl4pPr>
            <a:lvl5pPr marL="0" marR="0" lvl="4" indent="0" algn="r">
              <a:spcBef>
                <a:spcPts val="0"/>
              </a:spcBef>
              <a:spcAft>
                <a:spcPts val="0"/>
              </a:spcAft>
              <a:buNone/>
              <a:defRPr sz="950" b="0" i="0" u="none" strike="noStrike" cap="none">
                <a:solidFill>
                  <a:srgbClr val="006EB6"/>
                </a:solidFill>
                <a:latin typeface="Corbel"/>
                <a:ea typeface="Corbel"/>
                <a:cs typeface="Corbel"/>
                <a:sym typeface="Corbel"/>
              </a:defRPr>
            </a:lvl5pPr>
            <a:lvl6pPr marL="0" marR="0" lvl="5" indent="0" algn="r">
              <a:spcBef>
                <a:spcPts val="0"/>
              </a:spcBef>
              <a:spcAft>
                <a:spcPts val="0"/>
              </a:spcAft>
              <a:buNone/>
              <a:defRPr sz="950" b="0" i="0" u="none" strike="noStrike" cap="none">
                <a:solidFill>
                  <a:srgbClr val="006EB6"/>
                </a:solidFill>
                <a:latin typeface="Corbel"/>
                <a:ea typeface="Corbel"/>
                <a:cs typeface="Corbel"/>
                <a:sym typeface="Corbel"/>
              </a:defRPr>
            </a:lvl6pPr>
            <a:lvl7pPr marL="0" marR="0" lvl="6" indent="0" algn="r">
              <a:spcBef>
                <a:spcPts val="0"/>
              </a:spcBef>
              <a:spcAft>
                <a:spcPts val="0"/>
              </a:spcAft>
              <a:buNone/>
              <a:defRPr sz="950" b="0" i="0" u="none" strike="noStrike" cap="none">
                <a:solidFill>
                  <a:srgbClr val="006EB6"/>
                </a:solidFill>
                <a:latin typeface="Corbel"/>
                <a:ea typeface="Corbel"/>
                <a:cs typeface="Corbel"/>
                <a:sym typeface="Corbel"/>
              </a:defRPr>
            </a:lvl7pPr>
            <a:lvl8pPr marL="0" marR="0" lvl="7" indent="0" algn="r">
              <a:spcBef>
                <a:spcPts val="0"/>
              </a:spcBef>
              <a:spcAft>
                <a:spcPts val="0"/>
              </a:spcAft>
              <a:buNone/>
              <a:defRPr sz="950" b="0" i="0" u="none" strike="noStrike" cap="none">
                <a:solidFill>
                  <a:srgbClr val="006EB6"/>
                </a:solidFill>
                <a:latin typeface="Corbel"/>
                <a:ea typeface="Corbel"/>
                <a:cs typeface="Corbel"/>
                <a:sym typeface="Corbel"/>
              </a:defRPr>
            </a:lvl8pPr>
            <a:lvl9pPr marL="0" marR="0" lvl="8" indent="0" algn="r">
              <a:spcBef>
                <a:spcPts val="0"/>
              </a:spcBef>
              <a:spcAft>
                <a:spcPts val="0"/>
              </a:spcAft>
              <a:buNone/>
              <a:defRPr sz="950" b="0" i="0" u="none" strike="noStrike" cap="none">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light grey">
  <p:cSld name="Title slide light grey">
    <p:spTree>
      <p:nvGrpSpPr>
        <p:cNvPr id="1" name="Shape 34"/>
        <p:cNvGrpSpPr/>
        <p:nvPr/>
      </p:nvGrpSpPr>
      <p:grpSpPr>
        <a:xfrm>
          <a:off x="0" y="0"/>
          <a:ext cx="0" cy="0"/>
          <a:chOff x="0" y="0"/>
          <a:chExt cx="0" cy="0"/>
        </a:xfrm>
      </p:grpSpPr>
      <p:sp>
        <p:nvSpPr>
          <p:cNvPr id="35" name="Google Shape;35;p5"/>
          <p:cNvSpPr/>
          <p:nvPr/>
        </p:nvSpPr>
        <p:spPr>
          <a:xfrm>
            <a:off x="0" y="0"/>
            <a:ext cx="12188825" cy="6858000"/>
          </a:xfrm>
          <a:prstGeom prst="rect">
            <a:avLst/>
          </a:prstGeom>
          <a:solidFill>
            <a:srgbClr val="EBEBEC"/>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36" name="Google Shape;36;p5"/>
          <p:cNvPicPr preferRelativeResize="0"/>
          <p:nvPr/>
        </p:nvPicPr>
        <p:blipFill rotWithShape="1">
          <a:blip r:embed="rId2">
            <a:alphaModFix/>
          </a:blip>
          <a:srcRect/>
          <a:stretch/>
        </p:blipFill>
        <p:spPr>
          <a:xfrm>
            <a:off x="369888" y="6042025"/>
            <a:ext cx="2957512" cy="576263"/>
          </a:xfrm>
          <a:prstGeom prst="rect">
            <a:avLst/>
          </a:prstGeom>
          <a:noFill/>
          <a:ln>
            <a:noFill/>
          </a:ln>
        </p:spPr>
      </p:pic>
      <p:sp>
        <p:nvSpPr>
          <p:cNvPr id="37" name="Google Shape;37;p5"/>
          <p:cNvSpPr txBox="1">
            <a:spLocks noGrp="1"/>
          </p:cNvSpPr>
          <p:nvPr>
            <p:ph type="ctrTitle"/>
          </p:nvPr>
        </p:nvSpPr>
        <p:spPr>
          <a:xfrm>
            <a:off x="3326834" y="675392"/>
            <a:ext cx="5467917" cy="4766558"/>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SzPts val="1400"/>
              <a:buNone/>
              <a:defRPr sz="7800">
                <a:solidFill>
                  <a:srgbClr val="006EB6"/>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38" name="Google Shape;38;p5"/>
          <p:cNvSpPr txBox="1">
            <a:spLocks noGrp="1"/>
          </p:cNvSpPr>
          <p:nvPr>
            <p:ph type="subTitle" idx="1"/>
          </p:nvPr>
        </p:nvSpPr>
        <p:spPr>
          <a:xfrm>
            <a:off x="6094413" y="6041776"/>
            <a:ext cx="5399086" cy="279799"/>
          </a:xfrm>
          <a:prstGeom prst="rect">
            <a:avLst/>
          </a:prstGeom>
          <a:noFill/>
          <a:ln>
            <a:noFill/>
          </a:ln>
        </p:spPr>
        <p:txBody>
          <a:bodyPr spcFirstLastPara="1" wrap="square" lIns="0" tIns="0" rIns="0" bIns="0" anchor="b" anchorCtr="0">
            <a:noAutofit/>
          </a:bodyPr>
          <a:lstStyle>
            <a:lvl1pPr lvl="0" algn="r">
              <a:spcBef>
                <a:spcPts val="0"/>
              </a:spcBef>
              <a:spcAft>
                <a:spcPts val="0"/>
              </a:spcAft>
              <a:buClr>
                <a:srgbClr val="006EB6"/>
              </a:buClr>
              <a:buSzPts val="1350"/>
              <a:buNone/>
              <a:defRPr sz="1350"/>
            </a:lvl1pPr>
            <a:lvl2pPr lvl="1" algn="ctr">
              <a:spcBef>
                <a:spcPts val="0"/>
              </a:spcBef>
              <a:spcAft>
                <a:spcPts val="0"/>
              </a:spcAft>
              <a:buClr>
                <a:srgbClr val="006EB6"/>
              </a:buClr>
              <a:buSzPts val="2000"/>
              <a:buNone/>
              <a:defRPr sz="2000"/>
            </a:lvl2pPr>
            <a:lvl3pPr lvl="2" algn="ctr">
              <a:spcBef>
                <a:spcPts val="0"/>
              </a:spcBef>
              <a:spcAft>
                <a:spcPts val="0"/>
              </a:spcAft>
              <a:buClr>
                <a:srgbClr val="006EB6"/>
              </a:buClr>
              <a:buSzPts val="1800"/>
              <a:buNone/>
              <a:defRPr sz="1800"/>
            </a:lvl3pPr>
            <a:lvl4pPr lvl="3" algn="ctr">
              <a:spcBef>
                <a:spcPts val="0"/>
              </a:spcBef>
              <a:spcAft>
                <a:spcPts val="0"/>
              </a:spcAft>
              <a:buClr>
                <a:srgbClr val="006EB6"/>
              </a:buClr>
              <a:buSzPts val="1600"/>
              <a:buNone/>
              <a:defRPr sz="1600"/>
            </a:lvl4pPr>
            <a:lvl5pPr lvl="4" algn="ctr">
              <a:spcBef>
                <a:spcPts val="0"/>
              </a:spcBef>
              <a:spcAft>
                <a:spcPts val="0"/>
              </a:spcAft>
              <a:buClr>
                <a:srgbClr val="006EB6"/>
              </a:buClr>
              <a:buSzPts val="1600"/>
              <a:buNone/>
              <a:defRPr sz="1600"/>
            </a:lvl5pPr>
            <a:lvl6pPr lvl="5" algn="ctr">
              <a:lnSpc>
                <a:spcPct val="100000"/>
              </a:lnSpc>
              <a:spcBef>
                <a:spcPts val="0"/>
              </a:spcBef>
              <a:spcAft>
                <a:spcPts val="0"/>
              </a:spcAft>
              <a:buClr>
                <a:srgbClr val="006EB6"/>
              </a:buClr>
              <a:buSzPts val="1600"/>
              <a:buNone/>
              <a:defRPr sz="1600"/>
            </a:lvl6pPr>
            <a:lvl7pPr lvl="6" algn="ctr">
              <a:lnSpc>
                <a:spcPct val="100000"/>
              </a:lnSpc>
              <a:spcBef>
                <a:spcPts val="0"/>
              </a:spcBef>
              <a:spcAft>
                <a:spcPts val="0"/>
              </a:spcAft>
              <a:buClr>
                <a:srgbClr val="006EB6"/>
              </a:buClr>
              <a:buSzPts val="1600"/>
              <a:buNone/>
              <a:defRPr sz="1600"/>
            </a:lvl7pPr>
            <a:lvl8pPr lvl="7" algn="ctr">
              <a:lnSpc>
                <a:spcPct val="100000"/>
              </a:lnSpc>
              <a:spcBef>
                <a:spcPts val="0"/>
              </a:spcBef>
              <a:spcAft>
                <a:spcPts val="0"/>
              </a:spcAft>
              <a:buClr>
                <a:srgbClr val="006EB6"/>
              </a:buClr>
              <a:buSzPts val="1600"/>
              <a:buNone/>
              <a:defRPr sz="1600"/>
            </a:lvl8pPr>
            <a:lvl9pPr lvl="8" algn="ctr">
              <a:lnSpc>
                <a:spcPct val="100000"/>
              </a:lnSpc>
              <a:spcBef>
                <a:spcPts val="0"/>
              </a:spcBef>
              <a:spcAft>
                <a:spcPts val="0"/>
              </a:spcAft>
              <a:buClr>
                <a:srgbClr val="006EB6"/>
              </a:buClr>
              <a:buSzPts val="1600"/>
              <a:buNone/>
              <a:defRPr sz="1600"/>
            </a:lvl9pPr>
          </a:lstStyle>
          <a:p>
            <a:endParaRPr/>
          </a:p>
        </p:txBody>
      </p:sp>
      <p:sp>
        <p:nvSpPr>
          <p:cNvPr id="39" name="Google Shape;39;p5"/>
          <p:cNvSpPr txBox="1">
            <a:spLocks noGrp="1"/>
          </p:cNvSpPr>
          <p:nvPr>
            <p:ph type="dt" idx="10"/>
          </p:nvPr>
        </p:nvSpPr>
        <p:spPr>
          <a:xfrm>
            <a:off x="8794750" y="6321425"/>
            <a:ext cx="2698750" cy="176213"/>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1350">
                <a:solidFill>
                  <a:srgbClr val="006EB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siness card">
  <p:cSld name="Business card">
    <p:spTree>
      <p:nvGrpSpPr>
        <p:cNvPr id="1" name="Shape 54"/>
        <p:cNvGrpSpPr/>
        <p:nvPr/>
      </p:nvGrpSpPr>
      <p:grpSpPr>
        <a:xfrm>
          <a:off x="0" y="0"/>
          <a:ext cx="0" cy="0"/>
          <a:chOff x="0" y="0"/>
          <a:chExt cx="0" cy="0"/>
        </a:xfrm>
      </p:grpSpPr>
      <p:sp>
        <p:nvSpPr>
          <p:cNvPr id="55" name="Google Shape;55;p8"/>
          <p:cNvSpPr/>
          <p:nvPr/>
        </p:nvSpPr>
        <p:spPr>
          <a:xfrm>
            <a:off x="0" y="0"/>
            <a:ext cx="12188825" cy="6858000"/>
          </a:xfrm>
          <a:prstGeom prst="rect">
            <a:avLst/>
          </a:prstGeom>
          <a:solidFill>
            <a:srgbClr val="ADCFF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56" name="Google Shape;56;p8"/>
          <p:cNvPicPr preferRelativeResize="0"/>
          <p:nvPr/>
        </p:nvPicPr>
        <p:blipFill rotWithShape="1">
          <a:blip r:embed="rId2">
            <a:alphaModFix/>
          </a:blip>
          <a:srcRect/>
          <a:stretch/>
        </p:blipFill>
        <p:spPr>
          <a:xfrm>
            <a:off x="698500" y="6038850"/>
            <a:ext cx="2957513" cy="576263"/>
          </a:xfrm>
          <a:prstGeom prst="rect">
            <a:avLst/>
          </a:prstGeom>
          <a:noFill/>
          <a:ln>
            <a:noFill/>
          </a:ln>
        </p:spPr>
      </p:pic>
      <p:sp>
        <p:nvSpPr>
          <p:cNvPr id="57" name="Google Shape;57;p8"/>
          <p:cNvSpPr txBox="1">
            <a:spLocks noGrp="1"/>
          </p:cNvSpPr>
          <p:nvPr>
            <p:ph type="body" idx="1"/>
          </p:nvPr>
        </p:nvSpPr>
        <p:spPr>
          <a:xfrm>
            <a:off x="3394074" y="1915152"/>
            <a:ext cx="8099423" cy="601488"/>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Clr>
                <a:srgbClr val="006EB6"/>
              </a:buClr>
              <a:buSzPts val="2800"/>
              <a:buFont typeface="Corbel"/>
              <a:buNone/>
              <a:defRPr sz="2800" b="1"/>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58" name="Google Shape;58;p8"/>
          <p:cNvSpPr txBox="1">
            <a:spLocks noGrp="1"/>
          </p:cNvSpPr>
          <p:nvPr>
            <p:ph type="body" idx="2"/>
          </p:nvPr>
        </p:nvSpPr>
        <p:spPr>
          <a:xfrm>
            <a:off x="3394075" y="2630186"/>
            <a:ext cx="8099421" cy="445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006EB6"/>
              </a:buClr>
              <a:buSzPts val="2800"/>
              <a:buNone/>
              <a:defRPr sz="2800"/>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59" name="Google Shape;59;p8"/>
          <p:cNvSpPr txBox="1">
            <a:spLocks noGrp="1"/>
          </p:cNvSpPr>
          <p:nvPr>
            <p:ph type="body" idx="3"/>
          </p:nvPr>
        </p:nvSpPr>
        <p:spPr>
          <a:xfrm>
            <a:off x="3394074" y="3166672"/>
            <a:ext cx="8099425" cy="48418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006EB6"/>
              </a:buClr>
              <a:buSzPts val="2800"/>
              <a:buNone/>
              <a:defRPr sz="2800" b="1"/>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60" name="Google Shape;60;p8"/>
          <p:cNvSpPr txBox="1">
            <a:spLocks noGrp="1"/>
          </p:cNvSpPr>
          <p:nvPr>
            <p:ph type="body" idx="4"/>
          </p:nvPr>
        </p:nvSpPr>
        <p:spPr>
          <a:xfrm>
            <a:off x="3394074" y="3607704"/>
            <a:ext cx="8099425" cy="48418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006EB6"/>
              </a:buClr>
              <a:buSzPts val="2800"/>
              <a:buNone/>
              <a:defRPr sz="2800" b="1"/>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61" name="Google Shape;61;p8"/>
          <p:cNvSpPr txBox="1">
            <a:spLocks noGrp="1"/>
          </p:cNvSpPr>
          <p:nvPr>
            <p:ph type="body" idx="5"/>
          </p:nvPr>
        </p:nvSpPr>
        <p:spPr>
          <a:xfrm>
            <a:off x="3394078" y="4426564"/>
            <a:ext cx="8099422" cy="330367"/>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Clr>
                <a:srgbClr val="006EB6"/>
              </a:buClr>
              <a:buSzPts val="1800"/>
              <a:buNone/>
              <a:defRPr sz="1800" b="1"/>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62" name="Google Shape;62;p8"/>
          <p:cNvSpPr txBox="1">
            <a:spLocks noGrp="1"/>
          </p:cNvSpPr>
          <p:nvPr>
            <p:ph type="body" idx="6"/>
          </p:nvPr>
        </p:nvSpPr>
        <p:spPr>
          <a:xfrm>
            <a:off x="3394074" y="4757889"/>
            <a:ext cx="8099422" cy="2649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006EB6"/>
              </a:buClr>
              <a:buSzPts val="1800"/>
              <a:buNone/>
              <a:defRPr sz="1800"/>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63" name="Google Shape;63;p8"/>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b="0" i="0" u="none" strike="noStrike" cap="none">
                <a:solidFill>
                  <a:srgbClr val="006EB6"/>
                </a:solidFill>
                <a:latin typeface="Corbel"/>
                <a:ea typeface="Corbel"/>
                <a:cs typeface="Corbel"/>
                <a:sym typeface="Corbel"/>
              </a:defRPr>
            </a:lvl1pPr>
            <a:lvl2pPr marL="0" marR="0" lvl="1" indent="0" algn="r">
              <a:spcBef>
                <a:spcPts val="0"/>
              </a:spcBef>
              <a:spcAft>
                <a:spcPts val="0"/>
              </a:spcAft>
              <a:buNone/>
              <a:defRPr sz="950" b="0" i="0" u="none" strike="noStrike" cap="none">
                <a:solidFill>
                  <a:srgbClr val="006EB6"/>
                </a:solidFill>
                <a:latin typeface="Corbel"/>
                <a:ea typeface="Corbel"/>
                <a:cs typeface="Corbel"/>
                <a:sym typeface="Corbel"/>
              </a:defRPr>
            </a:lvl2pPr>
            <a:lvl3pPr marL="0" marR="0" lvl="2" indent="0" algn="r">
              <a:spcBef>
                <a:spcPts val="0"/>
              </a:spcBef>
              <a:spcAft>
                <a:spcPts val="0"/>
              </a:spcAft>
              <a:buNone/>
              <a:defRPr sz="950" b="0" i="0" u="none" strike="noStrike" cap="none">
                <a:solidFill>
                  <a:srgbClr val="006EB6"/>
                </a:solidFill>
                <a:latin typeface="Corbel"/>
                <a:ea typeface="Corbel"/>
                <a:cs typeface="Corbel"/>
                <a:sym typeface="Corbel"/>
              </a:defRPr>
            </a:lvl3pPr>
            <a:lvl4pPr marL="0" marR="0" lvl="3" indent="0" algn="r">
              <a:spcBef>
                <a:spcPts val="0"/>
              </a:spcBef>
              <a:spcAft>
                <a:spcPts val="0"/>
              </a:spcAft>
              <a:buNone/>
              <a:defRPr sz="950" b="0" i="0" u="none" strike="noStrike" cap="none">
                <a:solidFill>
                  <a:srgbClr val="006EB6"/>
                </a:solidFill>
                <a:latin typeface="Corbel"/>
                <a:ea typeface="Corbel"/>
                <a:cs typeface="Corbel"/>
                <a:sym typeface="Corbel"/>
              </a:defRPr>
            </a:lvl4pPr>
            <a:lvl5pPr marL="0" marR="0" lvl="4" indent="0" algn="r">
              <a:spcBef>
                <a:spcPts val="0"/>
              </a:spcBef>
              <a:spcAft>
                <a:spcPts val="0"/>
              </a:spcAft>
              <a:buNone/>
              <a:defRPr sz="950" b="0" i="0" u="none" strike="noStrike" cap="none">
                <a:solidFill>
                  <a:srgbClr val="006EB6"/>
                </a:solidFill>
                <a:latin typeface="Corbel"/>
                <a:ea typeface="Corbel"/>
                <a:cs typeface="Corbel"/>
                <a:sym typeface="Corbel"/>
              </a:defRPr>
            </a:lvl5pPr>
            <a:lvl6pPr marL="0" marR="0" lvl="5" indent="0" algn="r">
              <a:spcBef>
                <a:spcPts val="0"/>
              </a:spcBef>
              <a:spcAft>
                <a:spcPts val="0"/>
              </a:spcAft>
              <a:buNone/>
              <a:defRPr sz="950" b="0" i="0" u="none" strike="noStrike" cap="none">
                <a:solidFill>
                  <a:srgbClr val="006EB6"/>
                </a:solidFill>
                <a:latin typeface="Corbel"/>
                <a:ea typeface="Corbel"/>
                <a:cs typeface="Corbel"/>
                <a:sym typeface="Corbel"/>
              </a:defRPr>
            </a:lvl6pPr>
            <a:lvl7pPr marL="0" marR="0" lvl="6" indent="0" algn="r">
              <a:spcBef>
                <a:spcPts val="0"/>
              </a:spcBef>
              <a:spcAft>
                <a:spcPts val="0"/>
              </a:spcAft>
              <a:buNone/>
              <a:defRPr sz="950" b="0" i="0" u="none" strike="noStrike" cap="none">
                <a:solidFill>
                  <a:srgbClr val="006EB6"/>
                </a:solidFill>
                <a:latin typeface="Corbel"/>
                <a:ea typeface="Corbel"/>
                <a:cs typeface="Corbel"/>
                <a:sym typeface="Corbel"/>
              </a:defRPr>
            </a:lvl7pPr>
            <a:lvl8pPr marL="0" marR="0" lvl="7" indent="0" algn="r">
              <a:spcBef>
                <a:spcPts val="0"/>
              </a:spcBef>
              <a:spcAft>
                <a:spcPts val="0"/>
              </a:spcAft>
              <a:buNone/>
              <a:defRPr sz="950" b="0" i="0" u="none" strike="noStrike" cap="none">
                <a:solidFill>
                  <a:srgbClr val="006EB6"/>
                </a:solidFill>
                <a:latin typeface="Corbel"/>
                <a:ea typeface="Corbel"/>
                <a:cs typeface="Corbel"/>
                <a:sym typeface="Corbel"/>
              </a:defRPr>
            </a:lvl8pPr>
            <a:lvl9pPr marL="0" marR="0" lvl="8" indent="0" algn="r">
              <a:spcBef>
                <a:spcPts val="0"/>
              </a:spcBef>
              <a:spcAft>
                <a:spcPts val="0"/>
              </a:spcAft>
              <a:buNone/>
              <a:defRPr sz="950" b="0" i="0" u="none" strike="noStrike" cap="none">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slide">
  <p:cSld name="Endslide">
    <p:spTree>
      <p:nvGrpSpPr>
        <p:cNvPr id="1" name="Shape 65"/>
        <p:cNvGrpSpPr/>
        <p:nvPr/>
      </p:nvGrpSpPr>
      <p:grpSpPr>
        <a:xfrm>
          <a:off x="0" y="0"/>
          <a:ext cx="0" cy="0"/>
          <a:chOff x="0" y="0"/>
          <a:chExt cx="0" cy="0"/>
        </a:xfrm>
      </p:grpSpPr>
      <p:sp>
        <p:nvSpPr>
          <p:cNvPr id="66" name="Google Shape;66;p9"/>
          <p:cNvSpPr/>
          <p:nvPr/>
        </p:nvSpPr>
        <p:spPr>
          <a:xfrm>
            <a:off x="0" y="0"/>
            <a:ext cx="12192000" cy="6858000"/>
          </a:xfrm>
          <a:prstGeom prst="rect">
            <a:avLst/>
          </a:prstGeom>
          <a:solidFill>
            <a:srgbClr val="006EB6"/>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67" name="Google Shape;67;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8500" y="6069013"/>
            <a:ext cx="2932113" cy="574675"/>
          </a:xfrm>
          <a:prstGeom prst="rect">
            <a:avLst/>
          </a:prstGeom>
          <a:noFill/>
          <a:ln>
            <a:noFill/>
          </a:ln>
        </p:spPr>
      </p:pic>
      <p:sp>
        <p:nvSpPr>
          <p:cNvPr id="68" name="Google Shape;68;p9"/>
          <p:cNvSpPr>
            <a:spLocks noGrp="1"/>
          </p:cNvSpPr>
          <p:nvPr>
            <p:ph type="pic" idx="2"/>
          </p:nvPr>
        </p:nvSpPr>
        <p:spPr>
          <a:xfrm>
            <a:off x="0" y="0"/>
            <a:ext cx="12192000" cy="6858000"/>
          </a:xfrm>
          <a:prstGeom prst="rect">
            <a:avLst/>
          </a:prstGeom>
          <a:noFill/>
          <a:ln>
            <a:noFill/>
          </a:ln>
        </p:spPr>
        <p:txBody>
          <a:bodyPr spcFirstLastPara="1" wrap="square" lIns="0" tIns="792000" rIns="0" bIns="0" anchor="ctr" anchorCtr="0">
            <a:noAutofit/>
          </a:bodyPr>
          <a:lstStyle>
            <a:lvl1pPr marR="0" lvl="0" algn="ctr" rtl="0">
              <a:spcBef>
                <a:spcPts val="0"/>
              </a:spcBef>
              <a:spcAft>
                <a:spcPts val="0"/>
              </a:spcAft>
              <a:buClr>
                <a:srgbClr val="ADCFF1"/>
              </a:buClr>
              <a:buSzPts val="2200"/>
              <a:buFont typeface="Arial"/>
              <a:buNone/>
              <a:defRPr sz="2200" b="0" i="0" u="none" strike="noStrike" cap="none">
                <a:solidFill>
                  <a:srgbClr val="ADCFF1"/>
                </a:solidFill>
                <a:latin typeface="Corbel"/>
                <a:ea typeface="Corbel"/>
                <a:cs typeface="Corbel"/>
                <a:sym typeface="Corbel"/>
              </a:defRPr>
            </a:lvl1pPr>
            <a:lvl2pPr marR="0" lvl="1"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R="0" lvl="2"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R="0" lvl="3"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R="0" lvl="4"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R="0" lvl="5"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R="0" lvl="6"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R="0" lvl="7"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R="0" lvl="8"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69" name="Google Shape;69;p9"/>
          <p:cNvSpPr txBox="1">
            <a:spLocks noGrp="1"/>
          </p:cNvSpPr>
          <p:nvPr>
            <p:ph type="title"/>
          </p:nvPr>
        </p:nvSpPr>
        <p:spPr>
          <a:xfrm>
            <a:off x="3326400" y="1639401"/>
            <a:ext cx="8167098" cy="1490661"/>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sz="7800">
                <a:solidFill>
                  <a:srgbClr val="ADCFF1"/>
                </a:solidFill>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rgbClr val="ADCF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b="0" i="0" u="none" strike="noStrike" cap="none">
                <a:solidFill>
                  <a:srgbClr val="ADCFF1"/>
                </a:solidFill>
                <a:latin typeface="Corbel"/>
                <a:ea typeface="Corbel"/>
                <a:cs typeface="Corbel"/>
                <a:sym typeface="Corbel"/>
              </a:defRPr>
            </a:lvl1pPr>
            <a:lvl2pPr marL="0" marR="0" lvl="1" indent="0" algn="r">
              <a:spcBef>
                <a:spcPts val="0"/>
              </a:spcBef>
              <a:spcAft>
                <a:spcPts val="0"/>
              </a:spcAft>
              <a:buNone/>
              <a:defRPr sz="950" b="0" i="0" u="none" strike="noStrike" cap="none">
                <a:solidFill>
                  <a:srgbClr val="ADCFF1"/>
                </a:solidFill>
                <a:latin typeface="Corbel"/>
                <a:ea typeface="Corbel"/>
                <a:cs typeface="Corbel"/>
                <a:sym typeface="Corbel"/>
              </a:defRPr>
            </a:lvl2pPr>
            <a:lvl3pPr marL="0" marR="0" lvl="2" indent="0" algn="r">
              <a:spcBef>
                <a:spcPts val="0"/>
              </a:spcBef>
              <a:spcAft>
                <a:spcPts val="0"/>
              </a:spcAft>
              <a:buNone/>
              <a:defRPr sz="950" b="0" i="0" u="none" strike="noStrike" cap="none">
                <a:solidFill>
                  <a:srgbClr val="ADCFF1"/>
                </a:solidFill>
                <a:latin typeface="Corbel"/>
                <a:ea typeface="Corbel"/>
                <a:cs typeface="Corbel"/>
                <a:sym typeface="Corbel"/>
              </a:defRPr>
            </a:lvl3pPr>
            <a:lvl4pPr marL="0" marR="0" lvl="3" indent="0" algn="r">
              <a:spcBef>
                <a:spcPts val="0"/>
              </a:spcBef>
              <a:spcAft>
                <a:spcPts val="0"/>
              </a:spcAft>
              <a:buNone/>
              <a:defRPr sz="950" b="0" i="0" u="none" strike="noStrike" cap="none">
                <a:solidFill>
                  <a:srgbClr val="ADCFF1"/>
                </a:solidFill>
                <a:latin typeface="Corbel"/>
                <a:ea typeface="Corbel"/>
                <a:cs typeface="Corbel"/>
                <a:sym typeface="Corbel"/>
              </a:defRPr>
            </a:lvl4pPr>
            <a:lvl5pPr marL="0" marR="0" lvl="4" indent="0" algn="r">
              <a:spcBef>
                <a:spcPts val="0"/>
              </a:spcBef>
              <a:spcAft>
                <a:spcPts val="0"/>
              </a:spcAft>
              <a:buNone/>
              <a:defRPr sz="950" b="0" i="0" u="none" strike="noStrike" cap="none">
                <a:solidFill>
                  <a:srgbClr val="ADCFF1"/>
                </a:solidFill>
                <a:latin typeface="Corbel"/>
                <a:ea typeface="Corbel"/>
                <a:cs typeface="Corbel"/>
                <a:sym typeface="Corbel"/>
              </a:defRPr>
            </a:lvl5pPr>
            <a:lvl6pPr marL="0" marR="0" lvl="5" indent="0" algn="r">
              <a:spcBef>
                <a:spcPts val="0"/>
              </a:spcBef>
              <a:spcAft>
                <a:spcPts val="0"/>
              </a:spcAft>
              <a:buNone/>
              <a:defRPr sz="950" b="0" i="0" u="none" strike="noStrike" cap="none">
                <a:solidFill>
                  <a:srgbClr val="ADCFF1"/>
                </a:solidFill>
                <a:latin typeface="Corbel"/>
                <a:ea typeface="Corbel"/>
                <a:cs typeface="Corbel"/>
                <a:sym typeface="Corbel"/>
              </a:defRPr>
            </a:lvl6pPr>
            <a:lvl7pPr marL="0" marR="0" lvl="6" indent="0" algn="r">
              <a:spcBef>
                <a:spcPts val="0"/>
              </a:spcBef>
              <a:spcAft>
                <a:spcPts val="0"/>
              </a:spcAft>
              <a:buNone/>
              <a:defRPr sz="950" b="0" i="0" u="none" strike="noStrike" cap="none">
                <a:solidFill>
                  <a:srgbClr val="ADCFF1"/>
                </a:solidFill>
                <a:latin typeface="Corbel"/>
                <a:ea typeface="Corbel"/>
                <a:cs typeface="Corbel"/>
                <a:sym typeface="Corbel"/>
              </a:defRPr>
            </a:lvl7pPr>
            <a:lvl8pPr marL="0" marR="0" lvl="7" indent="0" algn="r">
              <a:spcBef>
                <a:spcPts val="0"/>
              </a:spcBef>
              <a:spcAft>
                <a:spcPts val="0"/>
              </a:spcAft>
              <a:buNone/>
              <a:defRPr sz="950" b="0" i="0" u="none" strike="noStrike" cap="none">
                <a:solidFill>
                  <a:srgbClr val="ADCFF1"/>
                </a:solidFill>
                <a:latin typeface="Corbel"/>
                <a:ea typeface="Corbel"/>
                <a:cs typeface="Corbel"/>
                <a:sym typeface="Corbel"/>
              </a:defRPr>
            </a:lvl8pPr>
            <a:lvl9pPr marL="0" marR="0" lvl="8" indent="0" algn="r">
              <a:spcBef>
                <a:spcPts val="0"/>
              </a:spcBef>
              <a:spcAft>
                <a:spcPts val="0"/>
              </a:spcAft>
              <a:buNone/>
              <a:defRPr sz="950" b="0" i="0" u="none" strike="noStrike" cap="none">
                <a:solidFill>
                  <a:srgbClr val="ADCFF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tekst + note">
  <p:cSld name="Chart, tekst + note">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693738" y="2376126"/>
            <a:ext cx="2676479" cy="2057761"/>
          </a:xfrm>
          <a:prstGeom prst="rect">
            <a:avLst/>
          </a:prstGeom>
          <a:noFill/>
          <a:ln>
            <a:noFill/>
          </a:ln>
        </p:spPr>
        <p:txBody>
          <a:bodyPr spcFirstLastPara="1" wrap="square" lIns="0" tIns="0" rIns="0" bIns="0" anchor="t" anchorCtr="0">
            <a:noAutofit/>
          </a:bodyPr>
          <a:lstStyle>
            <a:lvl1pPr marL="457200" marR="0" lvl="0" indent="-228600" algn="l">
              <a:lnSpc>
                <a:spcPct val="95000"/>
              </a:lnSpc>
              <a:spcBef>
                <a:spcPts val="0"/>
              </a:spcBef>
              <a:spcAft>
                <a:spcPts val="0"/>
              </a:spcAft>
              <a:buClr>
                <a:srgbClr val="006EB6"/>
              </a:buClr>
              <a:buSzPts val="1800"/>
              <a:buFont typeface="Open Sans"/>
              <a:buNone/>
              <a:defRPr sz="1800" b="1"/>
            </a:lvl1pPr>
            <a:lvl2pPr marL="914400" lvl="1" indent="-342900" algn="l">
              <a:lnSpc>
                <a:spcPct val="95000"/>
              </a:lnSpc>
              <a:spcBef>
                <a:spcPts val="0"/>
              </a:spcBef>
              <a:spcAft>
                <a:spcPts val="0"/>
              </a:spcAft>
              <a:buClr>
                <a:srgbClr val="006EB6"/>
              </a:buClr>
              <a:buSzPts val="1800"/>
              <a:buFont typeface="Corbel"/>
              <a:buChar char="—"/>
              <a:defRPr sz="1800"/>
            </a:lvl2pPr>
            <a:lvl3pPr marL="1371600" lvl="2" indent="-342900" algn="l">
              <a:lnSpc>
                <a:spcPct val="95000"/>
              </a:lnSpc>
              <a:spcBef>
                <a:spcPts val="0"/>
              </a:spcBef>
              <a:spcAft>
                <a:spcPts val="0"/>
              </a:spcAft>
              <a:buClr>
                <a:srgbClr val="006EB6"/>
              </a:buClr>
              <a:buSzPts val="1800"/>
              <a:buFont typeface="Noto Sans Symbols"/>
              <a:buChar char="∙"/>
              <a:defRPr sz="1800"/>
            </a:lvl3pPr>
            <a:lvl4pPr marL="1828800" lvl="3" indent="-342900" algn="l">
              <a:lnSpc>
                <a:spcPct val="95000"/>
              </a:lnSpc>
              <a:spcBef>
                <a:spcPts val="0"/>
              </a:spcBef>
              <a:spcAft>
                <a:spcPts val="0"/>
              </a:spcAft>
              <a:buClr>
                <a:srgbClr val="006EB6"/>
              </a:buClr>
              <a:buSzPts val="1800"/>
              <a:buFont typeface="Arial"/>
              <a:buChar char="‒"/>
              <a:defRPr sz="1800"/>
            </a:lvl4pPr>
            <a:lvl5pPr marL="2286000" lvl="4" indent="-342900" algn="l">
              <a:lnSpc>
                <a:spcPct val="95000"/>
              </a:lnSpc>
              <a:spcBef>
                <a:spcPts val="0"/>
              </a:spcBef>
              <a:spcAft>
                <a:spcPts val="0"/>
              </a:spcAft>
              <a:buClr>
                <a:srgbClr val="006EB6"/>
              </a:buClr>
              <a:buSzPts val="1800"/>
              <a:buFont typeface="Noto Sans Symbols"/>
              <a:buChar char="∙"/>
              <a:defRPr sz="1800"/>
            </a:lvl5pPr>
            <a:lvl6pPr marL="2743200" lvl="5" indent="-342900" algn="l">
              <a:lnSpc>
                <a:spcPct val="95000"/>
              </a:lnSpc>
              <a:spcBef>
                <a:spcPts val="0"/>
              </a:spcBef>
              <a:spcAft>
                <a:spcPts val="0"/>
              </a:spcAft>
              <a:buClr>
                <a:srgbClr val="006EB6"/>
              </a:buClr>
              <a:buSzPts val="1800"/>
              <a:buChar char="∙"/>
              <a:defRPr sz="1800"/>
            </a:lvl6pPr>
            <a:lvl7pPr marL="3200400" lvl="6" indent="-342900" algn="l">
              <a:lnSpc>
                <a:spcPct val="95000"/>
              </a:lnSpc>
              <a:spcBef>
                <a:spcPts val="0"/>
              </a:spcBef>
              <a:spcAft>
                <a:spcPts val="0"/>
              </a:spcAft>
              <a:buClr>
                <a:srgbClr val="006EB6"/>
              </a:buClr>
              <a:buSzPts val="1800"/>
              <a:buChar char="‒"/>
              <a:defRPr sz="1800"/>
            </a:lvl7pPr>
            <a:lvl8pPr marL="3657600" lvl="7" indent="-342900" algn="l">
              <a:lnSpc>
                <a:spcPct val="95000"/>
              </a:lnSpc>
              <a:spcBef>
                <a:spcPts val="0"/>
              </a:spcBef>
              <a:spcAft>
                <a:spcPts val="0"/>
              </a:spcAft>
              <a:buClr>
                <a:srgbClr val="006EB6"/>
              </a:buClr>
              <a:buSzPts val="1800"/>
              <a:buChar char="∙"/>
              <a:defRPr sz="1800"/>
            </a:lvl8pPr>
            <a:lvl9pPr marL="4114800" lvl="8" indent="-342900" algn="l">
              <a:lnSpc>
                <a:spcPct val="95000"/>
              </a:lnSpc>
              <a:spcBef>
                <a:spcPts val="0"/>
              </a:spcBef>
              <a:spcAft>
                <a:spcPts val="0"/>
              </a:spcAft>
              <a:buClr>
                <a:srgbClr val="006EB6"/>
              </a:buClr>
              <a:buSzPts val="1800"/>
              <a:buChar char="‒"/>
              <a:defRPr sz="1800"/>
            </a:lvl9pPr>
          </a:lstStyle>
          <a:p>
            <a:endParaRPr/>
          </a:p>
        </p:txBody>
      </p:sp>
      <p:sp>
        <p:nvSpPr>
          <p:cNvPr id="74" name="Google Shape;74;p10"/>
          <p:cNvSpPr txBox="1">
            <a:spLocks noGrp="1"/>
          </p:cNvSpPr>
          <p:nvPr>
            <p:ph type="body" idx="2"/>
          </p:nvPr>
        </p:nvSpPr>
        <p:spPr>
          <a:xfrm>
            <a:off x="693737" y="4433887"/>
            <a:ext cx="2700337" cy="1575135"/>
          </a:xfrm>
          <a:prstGeom prst="rect">
            <a:avLst/>
          </a:prstGeom>
          <a:noFill/>
          <a:ln>
            <a:noFill/>
          </a:ln>
        </p:spPr>
        <p:txBody>
          <a:bodyPr spcFirstLastPara="1" wrap="square" lIns="0" tIns="0" rIns="0" bIns="0" anchor="b" anchorCtr="0">
            <a:noAutofit/>
          </a:bodyPr>
          <a:lstStyle>
            <a:lvl1pPr marL="457200" lvl="0" indent="-228600" algn="l">
              <a:lnSpc>
                <a:spcPct val="97000"/>
              </a:lnSpc>
              <a:spcBef>
                <a:spcPts val="0"/>
              </a:spcBef>
              <a:spcAft>
                <a:spcPts val="0"/>
              </a:spcAft>
              <a:buClr>
                <a:srgbClr val="006EB6"/>
              </a:buClr>
              <a:buSzPts val="1600"/>
              <a:buFont typeface="Corbel"/>
              <a:buNone/>
              <a:defRPr sz="1600"/>
            </a:lvl1pPr>
            <a:lvl2pPr marL="914400" lvl="1" indent="-228600" algn="l">
              <a:spcBef>
                <a:spcPts val="0"/>
              </a:spcBef>
              <a:spcAft>
                <a:spcPts val="0"/>
              </a:spcAft>
              <a:buClr>
                <a:srgbClr val="006EB6"/>
              </a:buClr>
              <a:buSzPts val="1600"/>
              <a:buFont typeface="Corbel"/>
              <a:buNone/>
              <a:defRPr sz="1600"/>
            </a:lvl2pPr>
            <a:lvl3pPr marL="1371600" lvl="2" indent="-228600" algn="l">
              <a:spcBef>
                <a:spcPts val="0"/>
              </a:spcBef>
              <a:spcAft>
                <a:spcPts val="0"/>
              </a:spcAft>
              <a:buClr>
                <a:srgbClr val="006EB6"/>
              </a:buClr>
              <a:buSzPts val="1600"/>
              <a:buFont typeface="Corbel"/>
              <a:buNone/>
              <a:defRPr sz="1600"/>
            </a:lvl3pPr>
            <a:lvl4pPr marL="1828800" lvl="3" indent="-228600" algn="l">
              <a:spcBef>
                <a:spcPts val="0"/>
              </a:spcBef>
              <a:spcAft>
                <a:spcPts val="0"/>
              </a:spcAft>
              <a:buClr>
                <a:srgbClr val="006EB6"/>
              </a:buClr>
              <a:buSzPts val="1600"/>
              <a:buFont typeface="Corbel"/>
              <a:buNone/>
              <a:defRPr sz="1600"/>
            </a:lvl4pPr>
            <a:lvl5pPr marL="2286000" lvl="4" indent="-228600" algn="l">
              <a:spcBef>
                <a:spcPts val="0"/>
              </a:spcBef>
              <a:spcAft>
                <a:spcPts val="0"/>
              </a:spcAft>
              <a:buClr>
                <a:srgbClr val="006EB6"/>
              </a:buClr>
              <a:buSzPts val="1600"/>
              <a:buFont typeface="Corbel"/>
              <a:buNone/>
              <a:defRPr sz="1600"/>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75" name="Google Shape;75;p10"/>
          <p:cNvSpPr txBox="1">
            <a:spLocks noGrp="1"/>
          </p:cNvSpPr>
          <p:nvPr>
            <p:ph type="body" idx="3"/>
          </p:nvPr>
        </p:nvSpPr>
        <p:spPr>
          <a:xfrm>
            <a:off x="3394074" y="1409699"/>
            <a:ext cx="8099424" cy="4550461"/>
          </a:xfrm>
          <a:prstGeom prst="rect">
            <a:avLst/>
          </a:prstGeom>
          <a:noFill/>
          <a:ln>
            <a:noFill/>
          </a:ln>
        </p:spPr>
        <p:txBody>
          <a:bodyPr spcFirstLastPara="1" wrap="square" lIns="0" tIns="0" rIns="0" bIns="0" anchor="t" anchorCtr="0">
            <a:noAutofit/>
          </a:bodyPr>
          <a:lstStyle>
            <a:lvl1pPr marL="457200" lvl="0" indent="-368300" algn="l">
              <a:spcBef>
                <a:spcPts val="0"/>
              </a:spcBef>
              <a:spcAft>
                <a:spcPts val="0"/>
              </a:spcAft>
              <a:buClr>
                <a:srgbClr val="006EB6"/>
              </a:buClr>
              <a:buSzPts val="2200"/>
              <a:buChar char="―"/>
              <a:defRPr/>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76" name="Google Shape;76;p10"/>
          <p:cNvSpPr txBox="1">
            <a:spLocks noGrp="1"/>
          </p:cNvSpPr>
          <p:nvPr>
            <p:ph type="title"/>
          </p:nvPr>
        </p:nvSpPr>
        <p:spPr>
          <a:xfrm>
            <a:off x="657225" y="390525"/>
            <a:ext cx="1083627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b="0" i="0" u="none" strike="noStrike" cap="none">
                <a:solidFill>
                  <a:srgbClr val="006EB6"/>
                </a:solidFill>
                <a:latin typeface="Corbel"/>
                <a:ea typeface="Corbel"/>
                <a:cs typeface="Corbel"/>
                <a:sym typeface="Corbel"/>
              </a:defRPr>
            </a:lvl1pPr>
            <a:lvl2pPr marL="0" marR="0" lvl="1" indent="0" algn="r">
              <a:spcBef>
                <a:spcPts val="0"/>
              </a:spcBef>
              <a:spcAft>
                <a:spcPts val="0"/>
              </a:spcAft>
              <a:buNone/>
              <a:defRPr sz="950" b="0" i="0" u="none" strike="noStrike" cap="none">
                <a:solidFill>
                  <a:srgbClr val="006EB6"/>
                </a:solidFill>
                <a:latin typeface="Corbel"/>
                <a:ea typeface="Corbel"/>
                <a:cs typeface="Corbel"/>
                <a:sym typeface="Corbel"/>
              </a:defRPr>
            </a:lvl2pPr>
            <a:lvl3pPr marL="0" marR="0" lvl="2" indent="0" algn="r">
              <a:spcBef>
                <a:spcPts val="0"/>
              </a:spcBef>
              <a:spcAft>
                <a:spcPts val="0"/>
              </a:spcAft>
              <a:buNone/>
              <a:defRPr sz="950" b="0" i="0" u="none" strike="noStrike" cap="none">
                <a:solidFill>
                  <a:srgbClr val="006EB6"/>
                </a:solidFill>
                <a:latin typeface="Corbel"/>
                <a:ea typeface="Corbel"/>
                <a:cs typeface="Corbel"/>
                <a:sym typeface="Corbel"/>
              </a:defRPr>
            </a:lvl3pPr>
            <a:lvl4pPr marL="0" marR="0" lvl="3" indent="0" algn="r">
              <a:spcBef>
                <a:spcPts val="0"/>
              </a:spcBef>
              <a:spcAft>
                <a:spcPts val="0"/>
              </a:spcAft>
              <a:buNone/>
              <a:defRPr sz="950" b="0" i="0" u="none" strike="noStrike" cap="none">
                <a:solidFill>
                  <a:srgbClr val="006EB6"/>
                </a:solidFill>
                <a:latin typeface="Corbel"/>
                <a:ea typeface="Corbel"/>
                <a:cs typeface="Corbel"/>
                <a:sym typeface="Corbel"/>
              </a:defRPr>
            </a:lvl4pPr>
            <a:lvl5pPr marL="0" marR="0" lvl="4" indent="0" algn="r">
              <a:spcBef>
                <a:spcPts val="0"/>
              </a:spcBef>
              <a:spcAft>
                <a:spcPts val="0"/>
              </a:spcAft>
              <a:buNone/>
              <a:defRPr sz="950" b="0" i="0" u="none" strike="noStrike" cap="none">
                <a:solidFill>
                  <a:srgbClr val="006EB6"/>
                </a:solidFill>
                <a:latin typeface="Corbel"/>
                <a:ea typeface="Corbel"/>
                <a:cs typeface="Corbel"/>
                <a:sym typeface="Corbel"/>
              </a:defRPr>
            </a:lvl5pPr>
            <a:lvl6pPr marL="0" marR="0" lvl="5" indent="0" algn="r">
              <a:spcBef>
                <a:spcPts val="0"/>
              </a:spcBef>
              <a:spcAft>
                <a:spcPts val="0"/>
              </a:spcAft>
              <a:buNone/>
              <a:defRPr sz="950" b="0" i="0" u="none" strike="noStrike" cap="none">
                <a:solidFill>
                  <a:srgbClr val="006EB6"/>
                </a:solidFill>
                <a:latin typeface="Corbel"/>
                <a:ea typeface="Corbel"/>
                <a:cs typeface="Corbel"/>
                <a:sym typeface="Corbel"/>
              </a:defRPr>
            </a:lvl6pPr>
            <a:lvl7pPr marL="0" marR="0" lvl="6" indent="0" algn="r">
              <a:spcBef>
                <a:spcPts val="0"/>
              </a:spcBef>
              <a:spcAft>
                <a:spcPts val="0"/>
              </a:spcAft>
              <a:buNone/>
              <a:defRPr sz="950" b="0" i="0" u="none" strike="noStrike" cap="none">
                <a:solidFill>
                  <a:srgbClr val="006EB6"/>
                </a:solidFill>
                <a:latin typeface="Corbel"/>
                <a:ea typeface="Corbel"/>
                <a:cs typeface="Corbel"/>
                <a:sym typeface="Corbel"/>
              </a:defRPr>
            </a:lvl7pPr>
            <a:lvl8pPr marL="0" marR="0" lvl="7" indent="0" algn="r">
              <a:spcBef>
                <a:spcPts val="0"/>
              </a:spcBef>
              <a:spcAft>
                <a:spcPts val="0"/>
              </a:spcAft>
              <a:buNone/>
              <a:defRPr sz="950" b="0" i="0" u="none" strike="noStrike" cap="none">
                <a:solidFill>
                  <a:srgbClr val="006EB6"/>
                </a:solidFill>
                <a:latin typeface="Corbel"/>
                <a:ea typeface="Corbel"/>
                <a:cs typeface="Corbel"/>
                <a:sym typeface="Corbel"/>
              </a:defRPr>
            </a:lvl8pPr>
            <a:lvl9pPr marL="0" marR="0" lvl="8" indent="0" algn="r">
              <a:spcBef>
                <a:spcPts val="0"/>
              </a:spcBef>
              <a:spcAft>
                <a:spcPts val="0"/>
              </a:spcAft>
              <a:buNone/>
              <a:defRPr sz="950" b="0" i="0" u="none" strike="noStrike" cap="none">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II">
  <p:cSld name="Quote II">
    <p:spTree>
      <p:nvGrpSpPr>
        <p:cNvPr id="1" name="Shape 85"/>
        <p:cNvGrpSpPr/>
        <p:nvPr/>
      </p:nvGrpSpPr>
      <p:grpSpPr>
        <a:xfrm>
          <a:off x="0" y="0"/>
          <a:ext cx="0" cy="0"/>
          <a:chOff x="0" y="0"/>
          <a:chExt cx="0" cy="0"/>
        </a:xfrm>
      </p:grpSpPr>
      <p:sp>
        <p:nvSpPr>
          <p:cNvPr id="86" name="Google Shape;86;p12"/>
          <p:cNvSpPr/>
          <p:nvPr/>
        </p:nvSpPr>
        <p:spPr>
          <a:xfrm>
            <a:off x="0" y="0"/>
            <a:ext cx="12188825" cy="6858000"/>
          </a:xfrm>
          <a:prstGeom prst="rect">
            <a:avLst/>
          </a:prstGeom>
          <a:solidFill>
            <a:srgbClr val="ADCFF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7" name="Google Shape;87;p12"/>
          <p:cNvSpPr/>
          <p:nvPr/>
        </p:nvSpPr>
        <p:spPr>
          <a:xfrm>
            <a:off x="1317625" y="414338"/>
            <a:ext cx="1871663" cy="1365250"/>
          </a:xfrm>
          <a:custGeom>
            <a:avLst/>
            <a:gdLst/>
            <a:ahLst/>
            <a:cxnLst/>
            <a:rect l="l" t="t" r="r" b="b"/>
            <a:pathLst>
              <a:path w="2288" h="1668" extrusionOk="0">
                <a:moveTo>
                  <a:pt x="492" y="0"/>
                </a:moveTo>
                <a:lnTo>
                  <a:pt x="1077" y="0"/>
                </a:lnTo>
                <a:lnTo>
                  <a:pt x="483" y="1668"/>
                </a:lnTo>
                <a:lnTo>
                  <a:pt x="0" y="1668"/>
                </a:lnTo>
                <a:lnTo>
                  <a:pt x="492" y="0"/>
                </a:lnTo>
                <a:close/>
                <a:moveTo>
                  <a:pt x="1699" y="0"/>
                </a:moveTo>
                <a:lnTo>
                  <a:pt x="2288" y="0"/>
                </a:lnTo>
                <a:lnTo>
                  <a:pt x="1597" y="1668"/>
                </a:lnTo>
                <a:lnTo>
                  <a:pt x="1110" y="1668"/>
                </a:lnTo>
                <a:lnTo>
                  <a:pt x="169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88" name="Google Shape;88;p12"/>
          <p:cNvPicPr preferRelativeResize="0"/>
          <p:nvPr/>
        </p:nvPicPr>
        <p:blipFill rotWithShape="1">
          <a:blip r:embed="rId2">
            <a:alphaModFix/>
          </a:blip>
          <a:srcRect/>
          <a:stretch/>
        </p:blipFill>
        <p:spPr>
          <a:xfrm>
            <a:off x="698500" y="6002338"/>
            <a:ext cx="2957513" cy="576262"/>
          </a:xfrm>
          <a:prstGeom prst="rect">
            <a:avLst/>
          </a:prstGeom>
          <a:noFill/>
          <a:ln>
            <a:noFill/>
          </a:ln>
        </p:spPr>
      </p:pic>
      <p:sp>
        <p:nvSpPr>
          <p:cNvPr id="89" name="Google Shape;89;p12"/>
          <p:cNvSpPr txBox="1">
            <a:spLocks noGrp="1"/>
          </p:cNvSpPr>
          <p:nvPr>
            <p:ph type="body" idx="1"/>
          </p:nvPr>
        </p:nvSpPr>
        <p:spPr>
          <a:xfrm>
            <a:off x="3395662" y="1304690"/>
            <a:ext cx="8097838" cy="4705813"/>
          </a:xfrm>
          <a:prstGeom prst="rect">
            <a:avLst/>
          </a:prstGeom>
          <a:noFill/>
          <a:ln>
            <a:noFill/>
          </a:ln>
        </p:spPr>
        <p:txBody>
          <a:bodyPr spcFirstLastPara="1" wrap="square" lIns="0" tIns="0" rIns="0" bIns="0" anchor="t" anchorCtr="0">
            <a:noAutofit/>
          </a:bodyPr>
          <a:lstStyle>
            <a:lvl1pPr marL="457200" lvl="0" indent="-482600" algn="l">
              <a:lnSpc>
                <a:spcPct val="105000"/>
              </a:lnSpc>
              <a:spcBef>
                <a:spcPts val="0"/>
              </a:spcBef>
              <a:spcAft>
                <a:spcPts val="0"/>
              </a:spcAft>
              <a:buClr>
                <a:srgbClr val="006EB6"/>
              </a:buClr>
              <a:buSzPts val="4000"/>
              <a:buFont typeface="Open Sans"/>
              <a:buChar char="​"/>
              <a:defRPr sz="4000" b="1" i="1"/>
            </a:lvl1pPr>
            <a:lvl2pPr marL="914400" lvl="1" indent="-368300" algn="l">
              <a:spcBef>
                <a:spcPts val="1800"/>
              </a:spcBef>
              <a:spcAft>
                <a:spcPts val="0"/>
              </a:spcAft>
              <a:buClr>
                <a:srgbClr val="006EB6"/>
              </a:buClr>
              <a:buSzPts val="2200"/>
              <a:buFont typeface="Open Sans"/>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90" name="Google Shape;90;p12"/>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b="0" i="0" u="none" strike="noStrike" cap="none">
                <a:solidFill>
                  <a:srgbClr val="006EB6"/>
                </a:solidFill>
                <a:latin typeface="Corbel"/>
                <a:ea typeface="Corbel"/>
                <a:cs typeface="Corbel"/>
                <a:sym typeface="Corbel"/>
              </a:defRPr>
            </a:lvl1pPr>
            <a:lvl2pPr marL="0" marR="0" lvl="1" indent="0" algn="r">
              <a:spcBef>
                <a:spcPts val="0"/>
              </a:spcBef>
              <a:spcAft>
                <a:spcPts val="0"/>
              </a:spcAft>
              <a:buNone/>
              <a:defRPr sz="950" b="0" i="0" u="none" strike="noStrike" cap="none">
                <a:solidFill>
                  <a:srgbClr val="006EB6"/>
                </a:solidFill>
                <a:latin typeface="Corbel"/>
                <a:ea typeface="Corbel"/>
                <a:cs typeface="Corbel"/>
                <a:sym typeface="Corbel"/>
              </a:defRPr>
            </a:lvl2pPr>
            <a:lvl3pPr marL="0" marR="0" lvl="2" indent="0" algn="r">
              <a:spcBef>
                <a:spcPts val="0"/>
              </a:spcBef>
              <a:spcAft>
                <a:spcPts val="0"/>
              </a:spcAft>
              <a:buNone/>
              <a:defRPr sz="950" b="0" i="0" u="none" strike="noStrike" cap="none">
                <a:solidFill>
                  <a:srgbClr val="006EB6"/>
                </a:solidFill>
                <a:latin typeface="Corbel"/>
                <a:ea typeface="Corbel"/>
                <a:cs typeface="Corbel"/>
                <a:sym typeface="Corbel"/>
              </a:defRPr>
            </a:lvl3pPr>
            <a:lvl4pPr marL="0" marR="0" lvl="3" indent="0" algn="r">
              <a:spcBef>
                <a:spcPts val="0"/>
              </a:spcBef>
              <a:spcAft>
                <a:spcPts val="0"/>
              </a:spcAft>
              <a:buNone/>
              <a:defRPr sz="950" b="0" i="0" u="none" strike="noStrike" cap="none">
                <a:solidFill>
                  <a:srgbClr val="006EB6"/>
                </a:solidFill>
                <a:latin typeface="Corbel"/>
                <a:ea typeface="Corbel"/>
                <a:cs typeface="Corbel"/>
                <a:sym typeface="Corbel"/>
              </a:defRPr>
            </a:lvl4pPr>
            <a:lvl5pPr marL="0" marR="0" lvl="4" indent="0" algn="r">
              <a:spcBef>
                <a:spcPts val="0"/>
              </a:spcBef>
              <a:spcAft>
                <a:spcPts val="0"/>
              </a:spcAft>
              <a:buNone/>
              <a:defRPr sz="950" b="0" i="0" u="none" strike="noStrike" cap="none">
                <a:solidFill>
                  <a:srgbClr val="006EB6"/>
                </a:solidFill>
                <a:latin typeface="Corbel"/>
                <a:ea typeface="Corbel"/>
                <a:cs typeface="Corbel"/>
                <a:sym typeface="Corbel"/>
              </a:defRPr>
            </a:lvl5pPr>
            <a:lvl6pPr marL="0" marR="0" lvl="5" indent="0" algn="r">
              <a:spcBef>
                <a:spcPts val="0"/>
              </a:spcBef>
              <a:spcAft>
                <a:spcPts val="0"/>
              </a:spcAft>
              <a:buNone/>
              <a:defRPr sz="950" b="0" i="0" u="none" strike="noStrike" cap="none">
                <a:solidFill>
                  <a:srgbClr val="006EB6"/>
                </a:solidFill>
                <a:latin typeface="Corbel"/>
                <a:ea typeface="Corbel"/>
                <a:cs typeface="Corbel"/>
                <a:sym typeface="Corbel"/>
              </a:defRPr>
            </a:lvl6pPr>
            <a:lvl7pPr marL="0" marR="0" lvl="6" indent="0" algn="r">
              <a:spcBef>
                <a:spcPts val="0"/>
              </a:spcBef>
              <a:spcAft>
                <a:spcPts val="0"/>
              </a:spcAft>
              <a:buNone/>
              <a:defRPr sz="950" b="0" i="0" u="none" strike="noStrike" cap="none">
                <a:solidFill>
                  <a:srgbClr val="006EB6"/>
                </a:solidFill>
                <a:latin typeface="Corbel"/>
                <a:ea typeface="Corbel"/>
                <a:cs typeface="Corbel"/>
                <a:sym typeface="Corbel"/>
              </a:defRPr>
            </a:lvl7pPr>
            <a:lvl8pPr marL="0" marR="0" lvl="7" indent="0" algn="r">
              <a:spcBef>
                <a:spcPts val="0"/>
              </a:spcBef>
              <a:spcAft>
                <a:spcPts val="0"/>
              </a:spcAft>
              <a:buNone/>
              <a:defRPr sz="950" b="0" i="0" u="none" strike="noStrike" cap="none">
                <a:solidFill>
                  <a:srgbClr val="006EB6"/>
                </a:solidFill>
                <a:latin typeface="Corbel"/>
                <a:ea typeface="Corbel"/>
                <a:cs typeface="Corbel"/>
                <a:sym typeface="Corbel"/>
              </a:defRPr>
            </a:lvl8pPr>
            <a:lvl9pPr marL="0" marR="0" lvl="8" indent="0" algn="r">
              <a:spcBef>
                <a:spcPts val="0"/>
              </a:spcBef>
              <a:spcAft>
                <a:spcPts val="0"/>
              </a:spcAft>
              <a:buNone/>
              <a:defRPr sz="950" b="0" i="0" u="none" strike="noStrike" cap="none">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content + note, lightblue">
  <p:cSld name="Large content + note, lightblue">
    <p:spTree>
      <p:nvGrpSpPr>
        <p:cNvPr id="1" name="Shape 92"/>
        <p:cNvGrpSpPr/>
        <p:nvPr/>
      </p:nvGrpSpPr>
      <p:grpSpPr>
        <a:xfrm>
          <a:off x="0" y="0"/>
          <a:ext cx="0" cy="0"/>
          <a:chOff x="0" y="0"/>
          <a:chExt cx="0" cy="0"/>
        </a:xfrm>
      </p:grpSpPr>
      <p:sp>
        <p:nvSpPr>
          <p:cNvPr id="93" name="Google Shape;93;p13"/>
          <p:cNvSpPr/>
          <p:nvPr/>
        </p:nvSpPr>
        <p:spPr>
          <a:xfrm>
            <a:off x="0" y="0"/>
            <a:ext cx="12188825" cy="6858000"/>
          </a:xfrm>
          <a:prstGeom prst="rect">
            <a:avLst/>
          </a:prstGeom>
          <a:solidFill>
            <a:srgbClr val="ADCFF1"/>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94" name="Google Shape;94;p13"/>
          <p:cNvPicPr preferRelativeResize="0"/>
          <p:nvPr/>
        </p:nvPicPr>
        <p:blipFill rotWithShape="1">
          <a:blip r:embed="rId2">
            <a:alphaModFix/>
          </a:blip>
          <a:srcRect/>
          <a:stretch/>
        </p:blipFill>
        <p:spPr>
          <a:xfrm>
            <a:off x="693738" y="5994400"/>
            <a:ext cx="2957512" cy="576263"/>
          </a:xfrm>
          <a:prstGeom prst="rect">
            <a:avLst/>
          </a:prstGeom>
          <a:noFill/>
          <a:ln>
            <a:noFill/>
          </a:ln>
        </p:spPr>
      </p:pic>
      <p:sp>
        <p:nvSpPr>
          <p:cNvPr id="95" name="Google Shape;95;p13"/>
          <p:cNvSpPr txBox="1">
            <a:spLocks noGrp="1"/>
          </p:cNvSpPr>
          <p:nvPr>
            <p:ph type="body" idx="1"/>
          </p:nvPr>
        </p:nvSpPr>
        <p:spPr>
          <a:xfrm>
            <a:off x="693737" y="1409699"/>
            <a:ext cx="10799761" cy="4032251"/>
          </a:xfrm>
          <a:prstGeom prst="rect">
            <a:avLst/>
          </a:prstGeom>
          <a:noFill/>
          <a:ln>
            <a:noFill/>
          </a:ln>
        </p:spPr>
        <p:txBody>
          <a:bodyPr spcFirstLastPara="1" wrap="square" lIns="0" tIns="0" rIns="0" bIns="0" anchor="t" anchorCtr="0">
            <a:noAutofit/>
          </a:bodyPr>
          <a:lstStyle>
            <a:lvl1pPr marL="457200" lvl="0" indent="-368300" algn="l">
              <a:spcBef>
                <a:spcPts val="0"/>
              </a:spcBef>
              <a:spcAft>
                <a:spcPts val="0"/>
              </a:spcAft>
              <a:buClr>
                <a:srgbClr val="006EB6"/>
              </a:buClr>
              <a:buSzPts val="2200"/>
              <a:buChar char="―"/>
              <a:defRPr/>
            </a:lvl1pPr>
            <a:lvl2pPr marL="914400" lvl="1" indent="-342900" algn="l">
              <a:spcBef>
                <a:spcPts val="0"/>
              </a:spcBef>
              <a:spcAft>
                <a:spcPts val="0"/>
              </a:spcAft>
              <a:buClr>
                <a:srgbClr val="006EB6"/>
              </a:buClr>
              <a:buSzPts val="1800"/>
              <a:buChar char="∙"/>
              <a:defRPr/>
            </a:lvl2pPr>
            <a:lvl3pPr marL="1371600" lvl="2" indent="-342900" algn="l">
              <a:spcBef>
                <a:spcPts val="0"/>
              </a:spcBef>
              <a:spcAft>
                <a:spcPts val="0"/>
              </a:spcAft>
              <a:buClr>
                <a:srgbClr val="006EB6"/>
              </a:buClr>
              <a:buSzPts val="1800"/>
              <a:buChar char="‒"/>
              <a:defRPr/>
            </a:lvl3pPr>
            <a:lvl4pPr marL="1828800" lvl="3" indent="-342900" algn="l">
              <a:spcBef>
                <a:spcPts val="0"/>
              </a:spcBef>
              <a:spcAft>
                <a:spcPts val="0"/>
              </a:spcAft>
              <a:buClr>
                <a:srgbClr val="006EB6"/>
              </a:buClr>
              <a:buSzPts val="1800"/>
              <a:buChar char="∙"/>
              <a:defRPr/>
            </a:lvl4pPr>
            <a:lvl5pPr marL="2286000" lvl="4" indent="-342900" algn="l">
              <a:spcBef>
                <a:spcPts val="0"/>
              </a:spcBef>
              <a:spcAft>
                <a:spcPts val="0"/>
              </a:spcAft>
              <a:buClr>
                <a:srgbClr val="006EB6"/>
              </a:buClr>
              <a:buSzPts val="1800"/>
              <a:buChar char="‒"/>
              <a:defRPr/>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96" name="Google Shape;96;p13"/>
          <p:cNvSpPr txBox="1">
            <a:spLocks noGrp="1"/>
          </p:cNvSpPr>
          <p:nvPr>
            <p:ph type="body" idx="2"/>
          </p:nvPr>
        </p:nvSpPr>
        <p:spPr>
          <a:xfrm>
            <a:off x="693738" y="5531239"/>
            <a:ext cx="10799762" cy="540697"/>
          </a:xfrm>
          <a:prstGeom prst="rect">
            <a:avLst/>
          </a:prstGeom>
          <a:noFill/>
          <a:ln>
            <a:noFill/>
          </a:ln>
        </p:spPr>
        <p:txBody>
          <a:bodyPr spcFirstLastPara="1" wrap="square" lIns="0" tIns="0" rIns="0" bIns="0" anchor="t" anchorCtr="0">
            <a:noAutofit/>
          </a:bodyPr>
          <a:lstStyle>
            <a:lvl1pPr marL="457200" lvl="0" indent="-228600" algn="l">
              <a:lnSpc>
                <a:spcPct val="97000"/>
              </a:lnSpc>
              <a:spcBef>
                <a:spcPts val="0"/>
              </a:spcBef>
              <a:spcAft>
                <a:spcPts val="0"/>
              </a:spcAft>
              <a:buClr>
                <a:srgbClr val="006EB6"/>
              </a:buClr>
              <a:buSzPts val="1600"/>
              <a:buFont typeface="Corbel"/>
              <a:buNone/>
              <a:defRPr sz="1600"/>
            </a:lvl1pPr>
            <a:lvl2pPr marL="914400" lvl="1" indent="-228600" algn="l">
              <a:spcBef>
                <a:spcPts val="0"/>
              </a:spcBef>
              <a:spcAft>
                <a:spcPts val="0"/>
              </a:spcAft>
              <a:buClr>
                <a:srgbClr val="006EB6"/>
              </a:buClr>
              <a:buSzPts val="1600"/>
              <a:buFont typeface="Corbel"/>
              <a:buNone/>
              <a:defRPr sz="1600"/>
            </a:lvl2pPr>
            <a:lvl3pPr marL="1371600" lvl="2" indent="-228600" algn="l">
              <a:spcBef>
                <a:spcPts val="0"/>
              </a:spcBef>
              <a:spcAft>
                <a:spcPts val="0"/>
              </a:spcAft>
              <a:buClr>
                <a:srgbClr val="006EB6"/>
              </a:buClr>
              <a:buSzPts val="1600"/>
              <a:buFont typeface="Corbel"/>
              <a:buNone/>
              <a:defRPr sz="1600"/>
            </a:lvl3pPr>
            <a:lvl4pPr marL="1828800" lvl="3" indent="-228600" algn="l">
              <a:spcBef>
                <a:spcPts val="0"/>
              </a:spcBef>
              <a:spcAft>
                <a:spcPts val="0"/>
              </a:spcAft>
              <a:buClr>
                <a:srgbClr val="006EB6"/>
              </a:buClr>
              <a:buSzPts val="1600"/>
              <a:buFont typeface="Corbel"/>
              <a:buNone/>
              <a:defRPr sz="1600"/>
            </a:lvl4pPr>
            <a:lvl5pPr marL="2286000" lvl="4" indent="-228600" algn="l">
              <a:spcBef>
                <a:spcPts val="0"/>
              </a:spcBef>
              <a:spcAft>
                <a:spcPts val="0"/>
              </a:spcAft>
              <a:buClr>
                <a:srgbClr val="006EB6"/>
              </a:buClr>
              <a:buSzPts val="1600"/>
              <a:buFont typeface="Corbel"/>
              <a:buNone/>
              <a:defRPr sz="1600"/>
            </a:lvl5pPr>
            <a:lvl6pPr marL="2743200" lvl="5" indent="-342900" algn="l">
              <a:lnSpc>
                <a:spcPct val="100000"/>
              </a:lnSpc>
              <a:spcBef>
                <a:spcPts val="0"/>
              </a:spcBef>
              <a:spcAft>
                <a:spcPts val="0"/>
              </a:spcAft>
              <a:buClr>
                <a:srgbClr val="006EB6"/>
              </a:buClr>
              <a:buSzPts val="1800"/>
              <a:buChar char="∙"/>
              <a:defRPr/>
            </a:lvl6pPr>
            <a:lvl7pPr marL="3200400" lvl="6" indent="-342900" algn="l">
              <a:lnSpc>
                <a:spcPct val="100000"/>
              </a:lnSpc>
              <a:spcBef>
                <a:spcPts val="0"/>
              </a:spcBef>
              <a:spcAft>
                <a:spcPts val="0"/>
              </a:spcAft>
              <a:buClr>
                <a:srgbClr val="006EB6"/>
              </a:buClr>
              <a:buSzPts val="1800"/>
              <a:buChar char="‒"/>
              <a:defRPr/>
            </a:lvl7pPr>
            <a:lvl8pPr marL="3657600" lvl="7" indent="-342900" algn="l">
              <a:lnSpc>
                <a:spcPct val="100000"/>
              </a:lnSpc>
              <a:spcBef>
                <a:spcPts val="0"/>
              </a:spcBef>
              <a:spcAft>
                <a:spcPts val="0"/>
              </a:spcAft>
              <a:buClr>
                <a:srgbClr val="006EB6"/>
              </a:buClr>
              <a:buSzPts val="1800"/>
              <a:buChar char="∙"/>
              <a:defRPr/>
            </a:lvl8pPr>
            <a:lvl9pPr marL="4114800" lvl="8" indent="-342900" algn="l">
              <a:lnSpc>
                <a:spcPct val="100000"/>
              </a:lnSpc>
              <a:spcBef>
                <a:spcPts val="0"/>
              </a:spcBef>
              <a:spcAft>
                <a:spcPts val="0"/>
              </a:spcAft>
              <a:buClr>
                <a:srgbClr val="006EB6"/>
              </a:buClr>
              <a:buSzPts val="1800"/>
              <a:buChar char="‒"/>
              <a:defRPr/>
            </a:lvl9pPr>
          </a:lstStyle>
          <a:p>
            <a:endParaRPr/>
          </a:p>
        </p:txBody>
      </p:sp>
      <p:sp>
        <p:nvSpPr>
          <p:cNvPr id="97" name="Google Shape;97;p13"/>
          <p:cNvSpPr txBox="1">
            <a:spLocks noGrp="1"/>
          </p:cNvSpPr>
          <p:nvPr>
            <p:ph type="title"/>
          </p:nvPr>
        </p:nvSpPr>
        <p:spPr>
          <a:xfrm>
            <a:off x="657225" y="390525"/>
            <a:ext cx="10836275" cy="1285875"/>
          </a:xfrm>
          <a:prstGeom prst="rect">
            <a:avLst/>
          </a:prstGeom>
          <a:noFill/>
          <a:ln>
            <a:noFill/>
          </a:ln>
        </p:spPr>
        <p:txBody>
          <a:bodyPr spcFirstLastPara="1" wrap="square" lIns="0" tIns="0" rIns="0" bIns="0" anchor="t" anchorCtr="0">
            <a:noAutofit/>
          </a:bodyPr>
          <a:lstStyle>
            <a:lvl1pPr lvl="0" algn="l">
              <a:lnSpc>
                <a:spcPct val="87000"/>
              </a:lnSpc>
              <a:spcBef>
                <a:spcPts val="0"/>
              </a:spcBef>
              <a:spcAft>
                <a:spcPts val="0"/>
              </a:spcAft>
              <a:buSzPts val="1400"/>
              <a:buNone/>
              <a:defRPr/>
            </a:lvl1pPr>
            <a:lvl2pPr lvl="1" algn="l">
              <a:lnSpc>
                <a:spcPct val="87000"/>
              </a:lnSpc>
              <a:spcBef>
                <a:spcPts val="0"/>
              </a:spcBef>
              <a:spcAft>
                <a:spcPts val="0"/>
              </a:spcAft>
              <a:buSzPts val="1400"/>
              <a:buNone/>
              <a:defRPr/>
            </a:lvl2pPr>
            <a:lvl3pPr lvl="2" algn="l">
              <a:lnSpc>
                <a:spcPct val="87000"/>
              </a:lnSpc>
              <a:spcBef>
                <a:spcPts val="0"/>
              </a:spcBef>
              <a:spcAft>
                <a:spcPts val="0"/>
              </a:spcAft>
              <a:buSzPts val="1400"/>
              <a:buNone/>
              <a:defRPr/>
            </a:lvl3pPr>
            <a:lvl4pPr lvl="3" algn="l">
              <a:lnSpc>
                <a:spcPct val="87000"/>
              </a:lnSpc>
              <a:spcBef>
                <a:spcPts val="0"/>
              </a:spcBef>
              <a:spcAft>
                <a:spcPts val="0"/>
              </a:spcAft>
              <a:buSzPts val="1400"/>
              <a:buNone/>
              <a:defRPr/>
            </a:lvl4pPr>
            <a:lvl5pPr lvl="4" algn="l">
              <a:lnSpc>
                <a:spcPct val="87000"/>
              </a:lnSpc>
              <a:spcBef>
                <a:spcPts val="0"/>
              </a:spcBef>
              <a:spcAft>
                <a:spcPts val="0"/>
              </a:spcAft>
              <a:buSzPts val="1400"/>
              <a:buNone/>
              <a:defRPr/>
            </a:lvl5pPr>
            <a:lvl6pPr lvl="5" algn="l">
              <a:lnSpc>
                <a:spcPct val="87000"/>
              </a:lnSpc>
              <a:spcBef>
                <a:spcPts val="0"/>
              </a:spcBef>
              <a:spcAft>
                <a:spcPts val="0"/>
              </a:spcAft>
              <a:buSzPts val="1400"/>
              <a:buNone/>
              <a:defRPr/>
            </a:lvl6pPr>
            <a:lvl7pPr lvl="6" algn="l">
              <a:lnSpc>
                <a:spcPct val="87000"/>
              </a:lnSpc>
              <a:spcBef>
                <a:spcPts val="0"/>
              </a:spcBef>
              <a:spcAft>
                <a:spcPts val="0"/>
              </a:spcAft>
              <a:buSzPts val="1400"/>
              <a:buNone/>
              <a:defRPr/>
            </a:lvl7pPr>
            <a:lvl8pPr lvl="7" algn="l">
              <a:lnSpc>
                <a:spcPct val="87000"/>
              </a:lnSpc>
              <a:spcBef>
                <a:spcPts val="0"/>
              </a:spcBef>
              <a:spcAft>
                <a:spcPts val="0"/>
              </a:spcAft>
              <a:buSzPts val="1400"/>
              <a:buNone/>
              <a:defRPr/>
            </a:lvl8pPr>
            <a:lvl9pPr lvl="8" algn="l">
              <a:lnSpc>
                <a:spcPct val="87000"/>
              </a:lnSpc>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a:spcBef>
                <a:spcPts val="0"/>
              </a:spcBef>
              <a:spcAft>
                <a:spcPts val="0"/>
              </a:spcAft>
              <a:buNone/>
              <a:defRPr sz="950">
                <a:solidFill>
                  <a:srgbClr val="006EB6"/>
                </a:solidFill>
                <a:latin typeface="Corbel"/>
                <a:ea typeface="Corbel"/>
                <a:cs typeface="Corbel"/>
                <a:sym typeface="Corbel"/>
              </a:defRPr>
            </a:lvl1pPr>
            <a:lvl2pPr marL="0" marR="0" lvl="1" indent="0" algn="r">
              <a:spcBef>
                <a:spcPts val="0"/>
              </a:spcBef>
              <a:spcAft>
                <a:spcPts val="0"/>
              </a:spcAft>
              <a:buNone/>
              <a:defRPr sz="950">
                <a:solidFill>
                  <a:srgbClr val="006EB6"/>
                </a:solidFill>
                <a:latin typeface="Corbel"/>
                <a:ea typeface="Corbel"/>
                <a:cs typeface="Corbel"/>
                <a:sym typeface="Corbel"/>
              </a:defRPr>
            </a:lvl2pPr>
            <a:lvl3pPr marL="0" marR="0" lvl="2" indent="0" algn="r">
              <a:spcBef>
                <a:spcPts val="0"/>
              </a:spcBef>
              <a:spcAft>
                <a:spcPts val="0"/>
              </a:spcAft>
              <a:buNone/>
              <a:defRPr sz="950">
                <a:solidFill>
                  <a:srgbClr val="006EB6"/>
                </a:solidFill>
                <a:latin typeface="Corbel"/>
                <a:ea typeface="Corbel"/>
                <a:cs typeface="Corbel"/>
                <a:sym typeface="Corbel"/>
              </a:defRPr>
            </a:lvl3pPr>
            <a:lvl4pPr marL="0" marR="0" lvl="3" indent="0" algn="r">
              <a:spcBef>
                <a:spcPts val="0"/>
              </a:spcBef>
              <a:spcAft>
                <a:spcPts val="0"/>
              </a:spcAft>
              <a:buNone/>
              <a:defRPr sz="950">
                <a:solidFill>
                  <a:srgbClr val="006EB6"/>
                </a:solidFill>
                <a:latin typeface="Corbel"/>
                <a:ea typeface="Corbel"/>
                <a:cs typeface="Corbel"/>
                <a:sym typeface="Corbel"/>
              </a:defRPr>
            </a:lvl4pPr>
            <a:lvl5pPr marL="0" marR="0" lvl="4" indent="0" algn="r">
              <a:spcBef>
                <a:spcPts val="0"/>
              </a:spcBef>
              <a:spcAft>
                <a:spcPts val="0"/>
              </a:spcAft>
              <a:buNone/>
              <a:defRPr sz="950">
                <a:solidFill>
                  <a:srgbClr val="006EB6"/>
                </a:solidFill>
                <a:latin typeface="Corbel"/>
                <a:ea typeface="Corbel"/>
                <a:cs typeface="Corbel"/>
                <a:sym typeface="Corbel"/>
              </a:defRPr>
            </a:lvl5pPr>
            <a:lvl6pPr marL="0" marR="0" lvl="5" indent="0" algn="r">
              <a:spcBef>
                <a:spcPts val="0"/>
              </a:spcBef>
              <a:spcAft>
                <a:spcPts val="0"/>
              </a:spcAft>
              <a:buNone/>
              <a:defRPr sz="950">
                <a:solidFill>
                  <a:srgbClr val="006EB6"/>
                </a:solidFill>
                <a:latin typeface="Corbel"/>
                <a:ea typeface="Corbel"/>
                <a:cs typeface="Corbel"/>
                <a:sym typeface="Corbel"/>
              </a:defRPr>
            </a:lvl6pPr>
            <a:lvl7pPr marL="0" marR="0" lvl="6" indent="0" algn="r">
              <a:spcBef>
                <a:spcPts val="0"/>
              </a:spcBef>
              <a:spcAft>
                <a:spcPts val="0"/>
              </a:spcAft>
              <a:buNone/>
              <a:defRPr sz="950">
                <a:solidFill>
                  <a:srgbClr val="006EB6"/>
                </a:solidFill>
                <a:latin typeface="Corbel"/>
                <a:ea typeface="Corbel"/>
                <a:cs typeface="Corbel"/>
                <a:sym typeface="Corbel"/>
              </a:defRPr>
            </a:lvl7pPr>
            <a:lvl8pPr marL="0" marR="0" lvl="7" indent="0" algn="r">
              <a:spcBef>
                <a:spcPts val="0"/>
              </a:spcBef>
              <a:spcAft>
                <a:spcPts val="0"/>
              </a:spcAft>
              <a:buNone/>
              <a:defRPr sz="950">
                <a:solidFill>
                  <a:srgbClr val="006EB6"/>
                </a:solidFill>
                <a:latin typeface="Corbel"/>
                <a:ea typeface="Corbel"/>
                <a:cs typeface="Corbel"/>
                <a:sym typeface="Corbel"/>
              </a:defRPr>
            </a:lvl8pPr>
            <a:lvl9pPr marL="0" marR="0" lvl="8" indent="0" algn="r">
              <a:spcBef>
                <a:spcPts val="0"/>
              </a:spcBef>
              <a:spcAft>
                <a:spcPts val="0"/>
              </a:spcAft>
              <a:buNone/>
              <a:defRPr sz="950">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57225" y="390525"/>
            <a:ext cx="10836275" cy="1285875"/>
          </a:xfrm>
          <a:prstGeom prst="rect">
            <a:avLst/>
          </a:prstGeom>
          <a:noFill/>
          <a:ln>
            <a:noFill/>
          </a:ln>
        </p:spPr>
        <p:txBody>
          <a:bodyPr spcFirstLastPara="1" wrap="square" lIns="0" tIns="0" rIns="0" bIns="0" anchor="t" anchorCtr="0">
            <a:noAutofit/>
          </a:bodyPr>
          <a:lstStyle>
            <a:lvl1pPr marR="0" lvl="0"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1pPr>
            <a:lvl2pPr marR="0" lvl="1"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2pPr>
            <a:lvl3pPr marR="0" lvl="2"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3pPr>
            <a:lvl4pPr marR="0" lvl="3"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4pPr>
            <a:lvl5pPr marR="0" lvl="4"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5pPr>
            <a:lvl6pPr marR="0" lvl="5"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6pPr>
            <a:lvl7pPr marR="0" lvl="6"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7pPr>
            <a:lvl8pPr marR="0" lvl="7"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8pPr>
            <a:lvl9pPr marR="0" lvl="8" algn="l" rtl="0">
              <a:lnSpc>
                <a:spcPct val="87000"/>
              </a:lnSpc>
              <a:spcBef>
                <a:spcPts val="0"/>
              </a:spcBef>
              <a:spcAft>
                <a:spcPts val="0"/>
              </a:spcAft>
              <a:buSzPts val="1400"/>
              <a:buNone/>
              <a:defRPr sz="4800" b="1" i="0" u="none" strike="noStrike" cap="none">
                <a:solidFill>
                  <a:srgbClr val="006EB6"/>
                </a:solidFill>
                <a:latin typeface="Corbel"/>
                <a:ea typeface="Corbel"/>
                <a:cs typeface="Corbel"/>
                <a:sym typeface="Corbel"/>
              </a:defRPr>
            </a:lvl9pPr>
          </a:lstStyle>
          <a:p>
            <a:endParaRPr/>
          </a:p>
        </p:txBody>
      </p:sp>
      <p:sp>
        <p:nvSpPr>
          <p:cNvPr id="11" name="Google Shape;11;p1"/>
          <p:cNvSpPr txBox="1">
            <a:spLocks noGrp="1"/>
          </p:cNvSpPr>
          <p:nvPr>
            <p:ph type="body" idx="1"/>
          </p:nvPr>
        </p:nvSpPr>
        <p:spPr>
          <a:xfrm>
            <a:off x="693738" y="2162175"/>
            <a:ext cx="10799762" cy="3787775"/>
          </a:xfrm>
          <a:prstGeom prst="rect">
            <a:avLst/>
          </a:prstGeom>
          <a:noFill/>
          <a:ln>
            <a:noFill/>
          </a:ln>
        </p:spPr>
        <p:txBody>
          <a:bodyPr spcFirstLastPara="1" wrap="square" lIns="0" tIns="0" rIns="0" bIns="0" anchor="t" anchorCtr="0">
            <a:noAutofit/>
          </a:bodyPr>
          <a:lstStyle>
            <a:lvl1pPr marL="457200" marR="0" lvl="0" indent="-368300"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1pPr>
            <a:lvl2pPr marL="914400" marR="0" lvl="1" indent="-368300"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2pPr>
            <a:lvl3pPr marL="1371600" marR="0" lvl="2" indent="-368300"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3pPr>
            <a:lvl4pPr marL="1828800" marR="0" lvl="3" indent="-368300" algn="l" rtl="0">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4pPr>
            <a:lvl5pPr marL="2286000" marR="0" lvl="4" indent="-368300" algn="l" rtl="0">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5pPr>
            <a:lvl6pPr marL="2743200" marR="0" lvl="5" indent="-368300"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6pPr>
            <a:lvl7pPr marL="3200400" marR="0" lvl="6" indent="-368300"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7pPr>
            <a:lvl8pPr marL="3657600" marR="0" lvl="7" indent="-368300" algn="l" rtl="0">
              <a:lnSpc>
                <a:spcPct val="100000"/>
              </a:lnSpc>
              <a:spcBef>
                <a:spcPts val="0"/>
              </a:spcBef>
              <a:spcAft>
                <a:spcPts val="0"/>
              </a:spcAft>
              <a:buClr>
                <a:srgbClr val="006EB6"/>
              </a:buClr>
              <a:buSzPts val="2200"/>
              <a:buFont typeface="Noto Sans Symbols"/>
              <a:buChar char="∙"/>
              <a:defRPr sz="2200" b="0" i="0" u="none" strike="noStrike" cap="none">
                <a:solidFill>
                  <a:srgbClr val="006EB6"/>
                </a:solidFill>
                <a:latin typeface="Corbel"/>
                <a:ea typeface="Corbel"/>
                <a:cs typeface="Corbel"/>
                <a:sym typeface="Corbel"/>
              </a:defRPr>
            </a:lvl8pPr>
            <a:lvl9pPr marL="4114800" marR="0" lvl="8" indent="-368300"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9137650" y="6321425"/>
            <a:ext cx="2355850" cy="176213"/>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00" b="0" i="0" u="none" strike="noStrike" cap="none">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950" b="0" i="0" u="none" strike="noStrike" cap="none">
                <a:solidFill>
                  <a:srgbClr val="006EB6"/>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lvl1pPr marL="0" marR="0" lvl="0" indent="0" algn="r" rtl="0">
              <a:spcBef>
                <a:spcPts val="0"/>
              </a:spcBef>
              <a:spcAft>
                <a:spcPts val="0"/>
              </a:spcAft>
              <a:buNone/>
              <a:defRPr sz="950" b="0" i="0" u="none" strike="noStrike" cap="none">
                <a:solidFill>
                  <a:srgbClr val="006EB6"/>
                </a:solidFill>
                <a:latin typeface="Corbel"/>
                <a:ea typeface="Corbel"/>
                <a:cs typeface="Corbel"/>
                <a:sym typeface="Corbel"/>
              </a:defRPr>
            </a:lvl1pPr>
            <a:lvl2pPr marL="0" marR="0" lvl="1" indent="0" algn="r" rtl="0">
              <a:spcBef>
                <a:spcPts val="0"/>
              </a:spcBef>
              <a:spcAft>
                <a:spcPts val="0"/>
              </a:spcAft>
              <a:buNone/>
              <a:defRPr sz="950" b="0" i="0" u="none" strike="noStrike" cap="none">
                <a:solidFill>
                  <a:srgbClr val="006EB6"/>
                </a:solidFill>
                <a:latin typeface="Corbel"/>
                <a:ea typeface="Corbel"/>
                <a:cs typeface="Corbel"/>
                <a:sym typeface="Corbel"/>
              </a:defRPr>
            </a:lvl2pPr>
            <a:lvl3pPr marL="0" marR="0" lvl="2" indent="0" algn="r" rtl="0">
              <a:spcBef>
                <a:spcPts val="0"/>
              </a:spcBef>
              <a:spcAft>
                <a:spcPts val="0"/>
              </a:spcAft>
              <a:buNone/>
              <a:defRPr sz="950" b="0" i="0" u="none" strike="noStrike" cap="none">
                <a:solidFill>
                  <a:srgbClr val="006EB6"/>
                </a:solidFill>
                <a:latin typeface="Corbel"/>
                <a:ea typeface="Corbel"/>
                <a:cs typeface="Corbel"/>
                <a:sym typeface="Corbel"/>
              </a:defRPr>
            </a:lvl3pPr>
            <a:lvl4pPr marL="0" marR="0" lvl="3" indent="0" algn="r" rtl="0">
              <a:spcBef>
                <a:spcPts val="0"/>
              </a:spcBef>
              <a:spcAft>
                <a:spcPts val="0"/>
              </a:spcAft>
              <a:buNone/>
              <a:defRPr sz="950" b="0" i="0" u="none" strike="noStrike" cap="none">
                <a:solidFill>
                  <a:srgbClr val="006EB6"/>
                </a:solidFill>
                <a:latin typeface="Corbel"/>
                <a:ea typeface="Corbel"/>
                <a:cs typeface="Corbel"/>
                <a:sym typeface="Corbel"/>
              </a:defRPr>
            </a:lvl4pPr>
            <a:lvl5pPr marL="0" marR="0" lvl="4" indent="0" algn="r" rtl="0">
              <a:spcBef>
                <a:spcPts val="0"/>
              </a:spcBef>
              <a:spcAft>
                <a:spcPts val="0"/>
              </a:spcAft>
              <a:buNone/>
              <a:defRPr sz="950" b="0" i="0" u="none" strike="noStrike" cap="none">
                <a:solidFill>
                  <a:srgbClr val="006EB6"/>
                </a:solidFill>
                <a:latin typeface="Corbel"/>
                <a:ea typeface="Corbel"/>
                <a:cs typeface="Corbel"/>
                <a:sym typeface="Corbel"/>
              </a:defRPr>
            </a:lvl5pPr>
            <a:lvl6pPr marL="0" marR="0" lvl="5" indent="0" algn="r" rtl="0">
              <a:spcBef>
                <a:spcPts val="0"/>
              </a:spcBef>
              <a:spcAft>
                <a:spcPts val="0"/>
              </a:spcAft>
              <a:buNone/>
              <a:defRPr sz="950" b="0" i="0" u="none" strike="noStrike" cap="none">
                <a:solidFill>
                  <a:srgbClr val="006EB6"/>
                </a:solidFill>
                <a:latin typeface="Corbel"/>
                <a:ea typeface="Corbel"/>
                <a:cs typeface="Corbel"/>
                <a:sym typeface="Corbel"/>
              </a:defRPr>
            </a:lvl6pPr>
            <a:lvl7pPr marL="0" marR="0" lvl="6" indent="0" algn="r" rtl="0">
              <a:spcBef>
                <a:spcPts val="0"/>
              </a:spcBef>
              <a:spcAft>
                <a:spcPts val="0"/>
              </a:spcAft>
              <a:buNone/>
              <a:defRPr sz="950" b="0" i="0" u="none" strike="noStrike" cap="none">
                <a:solidFill>
                  <a:srgbClr val="006EB6"/>
                </a:solidFill>
                <a:latin typeface="Corbel"/>
                <a:ea typeface="Corbel"/>
                <a:cs typeface="Corbel"/>
                <a:sym typeface="Corbel"/>
              </a:defRPr>
            </a:lvl7pPr>
            <a:lvl8pPr marL="0" marR="0" lvl="7" indent="0" algn="r" rtl="0">
              <a:spcBef>
                <a:spcPts val="0"/>
              </a:spcBef>
              <a:spcAft>
                <a:spcPts val="0"/>
              </a:spcAft>
              <a:buNone/>
              <a:defRPr sz="950" b="0" i="0" u="none" strike="noStrike" cap="none">
                <a:solidFill>
                  <a:srgbClr val="006EB6"/>
                </a:solidFill>
                <a:latin typeface="Corbel"/>
                <a:ea typeface="Corbel"/>
                <a:cs typeface="Corbel"/>
                <a:sym typeface="Corbel"/>
              </a:defRPr>
            </a:lvl8pPr>
            <a:lvl9pPr marL="0" marR="0" lvl="8" indent="0" algn="r" rtl="0">
              <a:spcBef>
                <a:spcPts val="0"/>
              </a:spcBef>
              <a:spcAft>
                <a:spcPts val="0"/>
              </a:spcAft>
              <a:buNone/>
              <a:defRPr sz="950" b="0" i="0" u="none" strike="noStrike" cap="none">
                <a:solidFill>
                  <a:srgbClr val="006EB6"/>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da-DK"/>
              <a:t>‹nr.›</a:t>
            </a:fld>
            <a:endParaRPr/>
          </a:p>
        </p:txBody>
      </p:sp>
      <p:pic>
        <p:nvPicPr>
          <p:cNvPr id="15" name="Google Shape;15;p1"/>
          <p:cNvPicPr preferRelativeResize="0"/>
          <p:nvPr/>
        </p:nvPicPr>
        <p:blipFill rotWithShape="1">
          <a:blip r:embed="rId22">
            <a:alphaModFix/>
          </a:blip>
          <a:srcRect/>
          <a:stretch/>
        </p:blipFill>
        <p:spPr>
          <a:xfrm>
            <a:off x="693738" y="6146800"/>
            <a:ext cx="2957512" cy="5762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59" r:id="rId9"/>
    <p:sldLayoutId id="2147483660" r:id="rId10"/>
    <p:sldLayoutId id="2147483662" r:id="rId11"/>
    <p:sldLayoutId id="2147483663" r:id="rId12"/>
    <p:sldLayoutId id="2147483664" r:id="rId13"/>
    <p:sldLayoutId id="2147483665" r:id="rId14"/>
    <p:sldLayoutId id="2147483667" r:id="rId15"/>
    <p:sldLayoutId id="2147483668" r:id="rId16"/>
    <p:sldLayoutId id="2147483670" r:id="rId17"/>
    <p:sldLayoutId id="2147483672" r:id="rId18"/>
    <p:sldLayoutId id="2147483696" r:id="rId19"/>
    <p:sldLayoutId id="214748369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employment-social-affairs.ec.europa.eu/labour-market-transitions-and-skills-investment-needs-green-transition-new-approach_en" TargetMode="External"/><Relationship Id="rId2" Type="http://schemas.openxmlformats.org/officeDocument/2006/relationships/customXml" Target="../ink/ink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hrs.dk/bliv-elev/erhvervsuddannelser/groen-madhaandvaerker" TargetMode="External"/><Relationship Id="rId5" Type="http://schemas.openxmlformats.org/officeDocument/2006/relationships/hyperlink" Target="https://pub.norden.org/nord2024-038/index.html"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svgsilh.com/image/888513.html" TargetMode="External"/><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vl.org/events/baeredygtig-karrierevejledning-og-green-guidance-maske-det-vigtigste-redskab-til-at-forandre-verden/#:~:text=Vejledning%20bliver%20p%C3%A5%20den%20m%C3%A5de%20ikke%20kun%20en,via%20v%C3%A6rdier.%20Vi%20kunne%20kalde%20det%20b%C3%A6redygtig%20karrierevejledning."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nrk.no/skole/?page=search&amp;q=%23barekraftigutviklin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hk.dk/groen"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
          <p:cNvSpPr txBox="1">
            <a:spLocks noGrp="1"/>
          </p:cNvSpPr>
          <p:nvPr>
            <p:ph type="ctrTitle"/>
          </p:nvPr>
        </p:nvSpPr>
        <p:spPr>
          <a:xfrm>
            <a:off x="777827" y="5194283"/>
            <a:ext cx="10909005" cy="1018831"/>
          </a:xfrm>
          <a:prstGeom prst="rect">
            <a:avLst/>
          </a:prstGeom>
          <a:noFill/>
          <a:ln>
            <a:noFill/>
          </a:ln>
        </p:spPr>
        <p:txBody>
          <a:bodyPr spcFirstLastPara="1" wrap="square" lIns="0" tIns="0" rIns="0" bIns="0" anchor="t" anchorCtr="0">
            <a:noAutofit/>
          </a:bodyPr>
          <a:lstStyle/>
          <a:p>
            <a:pPr algn="ctr"/>
            <a:r>
              <a:rPr lang="en-US" sz="3200" err="1">
                <a:solidFill>
                  <a:schemeClr val="bg1">
                    <a:lumMod val="95000"/>
                  </a:schemeClr>
                </a:solidFill>
              </a:rPr>
              <a:t>Netværk</a:t>
            </a:r>
            <a:r>
              <a:rPr lang="en-US" sz="3200">
                <a:solidFill>
                  <a:schemeClr val="bg1">
                    <a:lumMod val="95000"/>
                  </a:schemeClr>
                </a:solidFill>
              </a:rPr>
              <a:t> for </a:t>
            </a:r>
            <a:r>
              <a:rPr lang="en-US" sz="3200" err="1">
                <a:solidFill>
                  <a:schemeClr val="bg1">
                    <a:lumMod val="95000"/>
                  </a:schemeClr>
                </a:solidFill>
              </a:rPr>
              <a:t>vejledning</a:t>
            </a:r>
            <a:endParaRPr lang="en-US" sz="3200">
              <a:solidFill>
                <a:schemeClr val="bg1">
                  <a:lumMod val="95000"/>
                </a:schemeClr>
              </a:solidFill>
            </a:endParaRPr>
          </a:p>
        </p:txBody>
      </p:sp>
      <p:sp>
        <p:nvSpPr>
          <p:cNvPr id="352" name="Google Shape;352;p1"/>
          <p:cNvSpPr txBox="1">
            <a:spLocks noGrp="1"/>
          </p:cNvSpPr>
          <p:nvPr>
            <p:ph type="ftr" idx="4294967295"/>
          </p:nvPr>
        </p:nvSpPr>
        <p:spPr>
          <a:xfrm>
            <a:off x="3395663" y="6935788"/>
            <a:ext cx="5400675" cy="22225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100" b="0" i="0" u="none" strike="noStrike" cap="none">
              <a:solidFill>
                <a:schemeClr val="lt1"/>
              </a:solidFill>
              <a:latin typeface="Corbel"/>
              <a:ea typeface="Corbel"/>
              <a:cs typeface="Corbel"/>
              <a:sym typeface="Corbel"/>
            </a:endParaRPr>
          </a:p>
        </p:txBody>
      </p:sp>
      <p:sp>
        <p:nvSpPr>
          <p:cNvPr id="353" name="Google Shape;353;p1"/>
          <p:cNvSpPr txBox="1">
            <a:spLocks noGrp="1"/>
          </p:cNvSpPr>
          <p:nvPr>
            <p:ph type="sldNum" idx="12"/>
          </p:nvPr>
        </p:nvSpPr>
        <p:spPr>
          <a:xfrm>
            <a:off x="0" y="6911975"/>
            <a:ext cx="0" cy="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smtClean="0"/>
              <a:t>1</a:t>
            </a:fld>
            <a:endParaRPr lang="da-DK"/>
          </a:p>
        </p:txBody>
      </p:sp>
      <p:sp>
        <p:nvSpPr>
          <p:cNvPr id="7" name="Google Shape;349;p1">
            <a:extLst>
              <a:ext uri="{FF2B5EF4-FFF2-40B4-BE49-F238E27FC236}">
                <a16:creationId xmlns:a16="http://schemas.microsoft.com/office/drawing/2014/main" id="{19145B36-5364-4067-A6AD-5862912E97E3}"/>
              </a:ext>
            </a:extLst>
          </p:cNvPr>
          <p:cNvSpPr txBox="1">
            <a:spLocks/>
          </p:cNvSpPr>
          <p:nvPr/>
        </p:nvSpPr>
        <p:spPr>
          <a:xfrm>
            <a:off x="1199647" y="695353"/>
            <a:ext cx="10145080" cy="8412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rgbClr val="000000"/>
              </a:buClr>
              <a:buSzPts val="1400"/>
              <a:buFont typeface="Arial"/>
              <a:buNone/>
              <a:defRPr sz="7800" b="1" i="0" u="none" strike="noStrike" cap="none">
                <a:solidFill>
                  <a:srgbClr val="ADCFF1"/>
                </a:solidFill>
                <a:latin typeface="Corbel"/>
                <a:ea typeface="Corbel"/>
                <a:cs typeface="Corbel"/>
                <a:sym typeface="Corbel"/>
              </a:defRPr>
            </a:lvl1pPr>
            <a:lvl2pPr marR="0" lvl="1"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2pPr>
            <a:lvl3pPr marR="0" lvl="2"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3pPr>
            <a:lvl4pPr marR="0" lvl="3"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4pPr>
            <a:lvl5pPr marR="0" lvl="4"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5pPr>
            <a:lvl6pPr marR="0" lvl="5"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6pPr>
            <a:lvl7pPr marR="0" lvl="6"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7pPr>
            <a:lvl8pPr marR="0" lvl="7"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8pPr>
            <a:lvl9pPr marR="0" lvl="8" algn="l" rtl="0">
              <a:lnSpc>
                <a:spcPct val="87000"/>
              </a:lnSpc>
              <a:spcBef>
                <a:spcPts val="0"/>
              </a:spcBef>
              <a:spcAft>
                <a:spcPts val="0"/>
              </a:spcAft>
              <a:buClr>
                <a:srgbClr val="000000"/>
              </a:buClr>
              <a:buSzPts val="1400"/>
              <a:buFont typeface="Arial"/>
              <a:buNone/>
              <a:defRPr sz="4800" b="1" i="0" u="none" strike="noStrike" cap="none">
                <a:solidFill>
                  <a:srgbClr val="006EB6"/>
                </a:solidFill>
                <a:latin typeface="Corbel"/>
                <a:ea typeface="Corbel"/>
                <a:cs typeface="Corbel"/>
                <a:sym typeface="Corbel"/>
              </a:defRPr>
            </a:lvl9pPr>
          </a:lstStyle>
          <a:p>
            <a:pPr algn="ctr"/>
            <a:r>
              <a:rPr lang="en-US" sz="4400"/>
              <a:t>Et </a:t>
            </a:r>
            <a:r>
              <a:rPr lang="en-US" sz="4400" err="1"/>
              <a:t>nordisk</a:t>
            </a:r>
            <a:r>
              <a:rPr lang="en-US" sz="4400"/>
              <a:t> </a:t>
            </a:r>
            <a:r>
              <a:rPr lang="en-US" sz="4400" err="1"/>
              <a:t>perspektiv</a:t>
            </a:r>
            <a:r>
              <a:rPr lang="en-US" sz="4400"/>
              <a:t> </a:t>
            </a:r>
            <a:r>
              <a:rPr lang="en-US" sz="4400" err="1"/>
              <a:t>på</a:t>
            </a:r>
            <a:r>
              <a:rPr lang="en-US" sz="4400"/>
              <a:t> </a:t>
            </a:r>
            <a:r>
              <a:rPr lang="en-US" sz="4400" err="1"/>
              <a:t>karrierevejledning</a:t>
            </a:r>
            <a:r>
              <a:rPr lang="en-US" sz="4400"/>
              <a:t> </a:t>
            </a:r>
            <a:r>
              <a:rPr lang="en-US" sz="4400" err="1"/>
              <a:t>i</a:t>
            </a:r>
            <a:r>
              <a:rPr lang="en-US" sz="4400"/>
              <a:t> den </a:t>
            </a:r>
            <a:r>
              <a:rPr lang="en-US" sz="4400" err="1"/>
              <a:t>grønne</a:t>
            </a:r>
            <a:r>
              <a:rPr lang="en-US" sz="4400"/>
              <a:t> </a:t>
            </a:r>
            <a:r>
              <a:rPr lang="en-US" sz="4400" err="1"/>
              <a:t>omstilling</a:t>
            </a:r>
            <a:endParaRPr lang="en-US" sz="4400">
              <a:solidFill>
                <a:schemeClr val="bg1">
                  <a:lumMod val="95000"/>
                </a:schemeClr>
              </a:solidFill>
            </a:endParaRPr>
          </a:p>
        </p:txBody>
      </p:sp>
      <p:pic>
        <p:nvPicPr>
          <p:cNvPr id="2" name="Billede 1" descr="Et billede, der indeholder tegning, clipart, Børnekunst, illustration/afbildning&#10;&#10;Automatisk genereret beskrivelse">
            <a:extLst>
              <a:ext uri="{FF2B5EF4-FFF2-40B4-BE49-F238E27FC236}">
                <a16:creationId xmlns:a16="http://schemas.microsoft.com/office/drawing/2014/main" id="{2F5A929F-1C03-1B07-7635-4470EA6F2F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510" y="2033935"/>
            <a:ext cx="4483640" cy="2988793"/>
          </a:xfrm>
          <a:prstGeom prst="rect">
            <a:avLst/>
          </a:prstGeom>
        </p:spPr>
      </p:pic>
      <p:pic>
        <p:nvPicPr>
          <p:cNvPr id="5" name="Billede 4">
            <a:extLst>
              <a:ext uri="{FF2B5EF4-FFF2-40B4-BE49-F238E27FC236}">
                <a16:creationId xmlns:a16="http://schemas.microsoft.com/office/drawing/2014/main" id="{0337B8E5-F005-EAD6-1F53-E5C9508E4D35}"/>
              </a:ext>
            </a:extLst>
          </p:cNvPr>
          <p:cNvPicPr>
            <a:picLocks noChangeAspect="1"/>
          </p:cNvPicPr>
          <p:nvPr/>
        </p:nvPicPr>
        <p:blipFill>
          <a:blip r:embed="rId4"/>
          <a:stretch>
            <a:fillRect/>
          </a:stretch>
        </p:blipFill>
        <p:spPr>
          <a:xfrm>
            <a:off x="471245" y="5782805"/>
            <a:ext cx="3519264" cy="981428"/>
          </a:xfrm>
          <a:prstGeom prst="rect">
            <a:avLst/>
          </a:prstGeom>
        </p:spPr>
      </p:pic>
    </p:spTree>
    <p:extLst>
      <p:ext uri="{BB962C8B-B14F-4D97-AF65-F5344CB8AC3E}">
        <p14:creationId xmlns:p14="http://schemas.microsoft.com/office/powerpoint/2010/main" val="139315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F3E69-F6DF-C875-8273-2D3FBE053F53}"/>
              </a:ext>
            </a:extLst>
          </p:cNvPr>
          <p:cNvSpPr>
            <a:spLocks noGrp="1"/>
          </p:cNvSpPr>
          <p:nvPr>
            <p:ph type="title"/>
          </p:nvPr>
        </p:nvSpPr>
        <p:spPr/>
        <p:txBody>
          <a:bodyPr/>
          <a:lstStyle/>
          <a:p>
            <a:r>
              <a:rPr lang="da-DK"/>
              <a:t>Den grønne omstilling</a:t>
            </a:r>
          </a:p>
        </p:txBody>
      </p:sp>
      <p:sp>
        <p:nvSpPr>
          <p:cNvPr id="3" name="Pladsholder til tekst 2">
            <a:extLst>
              <a:ext uri="{FF2B5EF4-FFF2-40B4-BE49-F238E27FC236}">
                <a16:creationId xmlns:a16="http://schemas.microsoft.com/office/drawing/2014/main" id="{2A220AD6-100E-8E3F-9E26-CF9E6A3EA551}"/>
              </a:ext>
            </a:extLst>
          </p:cNvPr>
          <p:cNvSpPr>
            <a:spLocks noGrp="1"/>
          </p:cNvSpPr>
          <p:nvPr>
            <p:ph type="body" idx="1"/>
          </p:nvPr>
        </p:nvSpPr>
        <p:spPr>
          <a:xfrm>
            <a:off x="566738" y="1662906"/>
            <a:ext cx="7740144" cy="3532187"/>
          </a:xfrm>
        </p:spPr>
        <p:txBody>
          <a:bodyPr/>
          <a:lstStyle/>
          <a:p>
            <a:pPr marL="114300" indent="0">
              <a:buNone/>
            </a:pPr>
            <a:r>
              <a:rPr lang="da-DK" sz="4000" b="1"/>
              <a:t>Del gerne i chatten:</a:t>
            </a:r>
          </a:p>
          <a:p>
            <a:pPr marL="114300" indent="0">
              <a:buNone/>
            </a:pPr>
            <a:endParaRPr lang="da-DK" sz="4000" b="1"/>
          </a:p>
          <a:p>
            <a:pPr marL="114300" indent="0">
              <a:buNone/>
            </a:pPr>
            <a:r>
              <a:rPr lang="da-DK" sz="3200"/>
              <a:t>Hvilke ord kommer du i tanke om når du hører ”den grønne omstilling”?</a:t>
            </a:r>
          </a:p>
        </p:txBody>
      </p:sp>
      <p:sp>
        <p:nvSpPr>
          <p:cNvPr id="5" name="Pladsholder til slidenummer 4">
            <a:extLst>
              <a:ext uri="{FF2B5EF4-FFF2-40B4-BE49-F238E27FC236}">
                <a16:creationId xmlns:a16="http://schemas.microsoft.com/office/drawing/2014/main" id="{9A631066-626A-6073-01F8-454FE4C818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10</a:t>
            </a:fld>
            <a:endParaRPr lang="da-DK"/>
          </a:p>
        </p:txBody>
      </p:sp>
      <p:pic>
        <p:nvPicPr>
          <p:cNvPr id="7" name="Billede 6">
            <a:extLst>
              <a:ext uri="{FF2B5EF4-FFF2-40B4-BE49-F238E27FC236}">
                <a16:creationId xmlns:a16="http://schemas.microsoft.com/office/drawing/2014/main" id="{55144EBC-C114-969E-32FC-7372FE645F9B}"/>
              </a:ext>
            </a:extLst>
          </p:cNvPr>
          <p:cNvPicPr>
            <a:picLocks noChangeAspect="1"/>
          </p:cNvPicPr>
          <p:nvPr/>
        </p:nvPicPr>
        <p:blipFill>
          <a:blip r:embed="rId3"/>
          <a:stretch>
            <a:fillRect/>
          </a:stretch>
        </p:blipFill>
        <p:spPr>
          <a:xfrm>
            <a:off x="354289" y="5791200"/>
            <a:ext cx="3558516" cy="992374"/>
          </a:xfrm>
          <a:prstGeom prst="rect">
            <a:avLst/>
          </a:prstGeom>
        </p:spPr>
      </p:pic>
      <p:pic>
        <p:nvPicPr>
          <p:cNvPr id="4" name="Pladsholder til billede 3">
            <a:extLst>
              <a:ext uri="{FF2B5EF4-FFF2-40B4-BE49-F238E27FC236}">
                <a16:creationId xmlns:a16="http://schemas.microsoft.com/office/drawing/2014/main" id="{2177281D-9880-CE99-5D5B-190C3305B0BE}"/>
              </a:ext>
            </a:extLst>
          </p:cNvPr>
          <p:cNvPicPr>
            <a:picLocks noGrp="1" noChangeAspect="1"/>
          </p:cNvPicPr>
          <p:nvPr>
            <p:ph type="pic" idx="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693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DEDB5-C6ED-B963-391B-285FE3EEA1F5}"/>
              </a:ext>
            </a:extLst>
          </p:cNvPr>
          <p:cNvSpPr>
            <a:spLocks noGrp="1"/>
          </p:cNvSpPr>
          <p:nvPr>
            <p:ph type="title"/>
          </p:nvPr>
        </p:nvSpPr>
        <p:spPr/>
        <p:txBody>
          <a:bodyPr/>
          <a:lstStyle/>
          <a:p>
            <a:r>
              <a:rPr lang="da-DK"/>
              <a:t>Refleksionsspørgsmål </a:t>
            </a:r>
          </a:p>
        </p:txBody>
      </p:sp>
      <p:sp>
        <p:nvSpPr>
          <p:cNvPr id="3" name="Pladsholder til tekst 2">
            <a:extLst>
              <a:ext uri="{FF2B5EF4-FFF2-40B4-BE49-F238E27FC236}">
                <a16:creationId xmlns:a16="http://schemas.microsoft.com/office/drawing/2014/main" id="{CB4EB27B-07EB-F3D3-19A6-37871CE67795}"/>
              </a:ext>
            </a:extLst>
          </p:cNvPr>
          <p:cNvSpPr>
            <a:spLocks noGrp="1"/>
          </p:cNvSpPr>
          <p:nvPr>
            <p:ph type="body" idx="1"/>
          </p:nvPr>
        </p:nvSpPr>
        <p:spPr>
          <a:xfrm>
            <a:off x="656568" y="1662906"/>
            <a:ext cx="7740144" cy="3532187"/>
          </a:xfrm>
        </p:spPr>
        <p:txBody>
          <a:bodyPr/>
          <a:lstStyle/>
          <a:p>
            <a:pPr marL="114300" indent="0">
              <a:buNone/>
            </a:pPr>
            <a:r>
              <a:rPr lang="da-DK"/>
              <a:t>1. Hvordan påvirkede den grønne omstilling og klimaforandringer dit liv og job for 10 år siden?</a:t>
            </a:r>
          </a:p>
          <a:p>
            <a:pPr marL="114300" indent="0">
              <a:buNone/>
            </a:pPr>
            <a:endParaRPr lang="da-DK"/>
          </a:p>
          <a:p>
            <a:pPr marL="114300" indent="0">
              <a:buNone/>
            </a:pPr>
            <a:r>
              <a:rPr lang="da-DK"/>
              <a:t>	1 minut til egen refleksion</a:t>
            </a:r>
          </a:p>
          <a:p>
            <a:pPr marL="114300" indent="0">
              <a:buNone/>
            </a:pPr>
            <a:endParaRPr lang="da-DK"/>
          </a:p>
          <a:p>
            <a:pPr marL="114300" indent="0">
              <a:buNone/>
            </a:pPr>
            <a:r>
              <a:rPr lang="da-DK"/>
              <a:t>2. Hvordan påvirker den grønne omstilling og klimaforandringer dit liv og job i dag i 2025? </a:t>
            </a:r>
          </a:p>
          <a:p>
            <a:pPr marL="114300" indent="0">
              <a:buNone/>
            </a:pPr>
            <a:endParaRPr lang="da-DK"/>
          </a:p>
          <a:p>
            <a:pPr marL="114300" indent="0">
              <a:buNone/>
            </a:pPr>
            <a:r>
              <a:rPr lang="da-DK"/>
              <a:t>	1 minut til egen refleksion</a:t>
            </a:r>
          </a:p>
          <a:p>
            <a:pPr marL="114300" indent="0">
              <a:buNone/>
            </a:pPr>
            <a:endParaRPr lang="da-DK"/>
          </a:p>
          <a:p>
            <a:pPr marL="114300" indent="0">
              <a:buNone/>
            </a:pPr>
            <a:r>
              <a:rPr lang="da-DK" sz="2000"/>
              <a:t>Fælles dialog – ræk gerne hånden op eller skriv i chatten</a:t>
            </a:r>
          </a:p>
          <a:p>
            <a:pPr marL="114300" indent="0">
              <a:buNone/>
            </a:pPr>
            <a:endParaRPr lang="da-DK" sz="2000"/>
          </a:p>
        </p:txBody>
      </p:sp>
      <p:sp>
        <p:nvSpPr>
          <p:cNvPr id="5" name="Pladsholder til slidenummer 4">
            <a:extLst>
              <a:ext uri="{FF2B5EF4-FFF2-40B4-BE49-F238E27FC236}">
                <a16:creationId xmlns:a16="http://schemas.microsoft.com/office/drawing/2014/main" id="{4ABD946E-9D57-EE7F-D195-395E10D7C1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11</a:t>
            </a:fld>
            <a:endParaRPr lang="da-DK"/>
          </a:p>
        </p:txBody>
      </p:sp>
      <p:pic>
        <p:nvPicPr>
          <p:cNvPr id="4" name="Billede 3">
            <a:extLst>
              <a:ext uri="{FF2B5EF4-FFF2-40B4-BE49-F238E27FC236}">
                <a16:creationId xmlns:a16="http://schemas.microsoft.com/office/drawing/2014/main" id="{37A0DDAE-76D0-4279-F5C1-3DD2D8EA5B71}"/>
              </a:ext>
            </a:extLst>
          </p:cNvPr>
          <p:cNvPicPr>
            <a:picLocks noChangeAspect="1"/>
          </p:cNvPicPr>
          <p:nvPr/>
        </p:nvPicPr>
        <p:blipFill>
          <a:blip r:embed="rId3"/>
          <a:stretch>
            <a:fillRect/>
          </a:stretch>
        </p:blipFill>
        <p:spPr>
          <a:xfrm>
            <a:off x="354289" y="5871264"/>
            <a:ext cx="3271413" cy="912309"/>
          </a:xfrm>
          <a:prstGeom prst="rect">
            <a:avLst/>
          </a:prstGeom>
        </p:spPr>
      </p:pic>
      <p:pic>
        <p:nvPicPr>
          <p:cNvPr id="6" name="Pladsholder til billede 5">
            <a:extLst>
              <a:ext uri="{FF2B5EF4-FFF2-40B4-BE49-F238E27FC236}">
                <a16:creationId xmlns:a16="http://schemas.microsoft.com/office/drawing/2014/main" id="{16574598-7A3F-392C-BA5B-82A816B3F825}"/>
              </a:ext>
            </a:extLst>
          </p:cNvPr>
          <p:cNvPicPr>
            <a:picLocks noGrp="1" noChangeAspect="1"/>
          </p:cNvPicPr>
          <p:nvPr>
            <p:ph type="pic" idx="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6078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B18A-0E03-F904-27C4-456D8A6D3A3C}"/>
              </a:ext>
            </a:extLst>
          </p:cNvPr>
          <p:cNvSpPr>
            <a:spLocks noGrp="1"/>
          </p:cNvSpPr>
          <p:nvPr>
            <p:ph type="title"/>
          </p:nvPr>
        </p:nvSpPr>
        <p:spPr/>
        <p:txBody>
          <a:bodyPr/>
          <a:lstStyle/>
          <a:p>
            <a:r>
              <a:rPr lang="fi-FI" err="1"/>
              <a:t>Den</a:t>
            </a:r>
            <a:r>
              <a:rPr lang="fi-FI"/>
              <a:t> </a:t>
            </a:r>
            <a:r>
              <a:rPr lang="fi-FI" err="1"/>
              <a:t>nuværende</a:t>
            </a:r>
            <a:r>
              <a:rPr lang="fi-FI"/>
              <a:t> </a:t>
            </a:r>
            <a:r>
              <a:rPr lang="fi-FI" err="1"/>
              <a:t>situation</a:t>
            </a:r>
          </a:p>
        </p:txBody>
      </p:sp>
      <p:sp>
        <p:nvSpPr>
          <p:cNvPr id="3" name="Text Placeholder 2">
            <a:extLst>
              <a:ext uri="{FF2B5EF4-FFF2-40B4-BE49-F238E27FC236}">
                <a16:creationId xmlns:a16="http://schemas.microsoft.com/office/drawing/2014/main" id="{8C79C4E3-73F9-BF27-8FE5-BC1236ED4ECA}"/>
              </a:ext>
            </a:extLst>
          </p:cNvPr>
          <p:cNvSpPr>
            <a:spLocks noGrp="1"/>
          </p:cNvSpPr>
          <p:nvPr>
            <p:ph type="body" idx="1"/>
          </p:nvPr>
        </p:nvSpPr>
        <p:spPr>
          <a:xfrm>
            <a:off x="735015" y="1246113"/>
            <a:ext cx="7439722" cy="4116739"/>
          </a:xfrm>
        </p:spPr>
        <p:txBody>
          <a:bodyPr/>
          <a:lstStyle/>
          <a:p>
            <a:pPr marL="88900" indent="0">
              <a:buNone/>
            </a:pPr>
            <a:r>
              <a:rPr lang="fi-FI" sz="1800" b="1"/>
              <a:t>Den grønne omstilling og klimaforandringer har betydning for:  </a:t>
            </a:r>
          </a:p>
          <a:p>
            <a:pPr marL="88900" indent="0">
              <a:buNone/>
            </a:pPr>
            <a:endParaRPr lang="fi-FI" sz="1600"/>
          </a:p>
          <a:p>
            <a:pPr marL="431800" indent="-342900">
              <a:buFont typeface="Courier New"/>
              <a:buChar char="o"/>
            </a:pPr>
            <a:r>
              <a:rPr lang="fi-FI" sz="1600" b="1"/>
              <a:t>Hverdagslivet </a:t>
            </a:r>
          </a:p>
          <a:p>
            <a:pPr marL="889000" lvl="1">
              <a:buFont typeface="Courier New"/>
              <a:buChar char="o"/>
            </a:pPr>
            <a:r>
              <a:rPr lang="fi-FI" sz="1600"/>
              <a:t>Elektriske biler, recykling, overvejelser om transport, mad, naturbevarelse, dyr, land, by, bolig, reperation, istedet for udskiftning og nyt forbrug, pensionsinvesteringer, hvor jeg bor og skal bo, fremtidsudsigter og tanker etc.</a:t>
            </a:r>
          </a:p>
          <a:p>
            <a:pPr marL="889000" lvl="1">
              <a:buFont typeface="Courier New"/>
              <a:buChar char="o"/>
            </a:pPr>
            <a:endParaRPr lang="fi-FI" sz="1600" b="1"/>
          </a:p>
          <a:p>
            <a:pPr marL="431800" indent="-342900">
              <a:buFont typeface="Courier New"/>
              <a:buChar char="o"/>
            </a:pPr>
            <a:r>
              <a:rPr lang="fi-FI" sz="1600" b="1"/>
              <a:t>Arbejdslivet </a:t>
            </a:r>
          </a:p>
          <a:p>
            <a:pPr marL="889000" lvl="1">
              <a:buFont typeface="Courier New"/>
              <a:buChar char="o"/>
            </a:pPr>
            <a:r>
              <a:rPr lang="fi-FI" sz="1600"/>
              <a:t>Nye job, nogle job forsvinder, nye kompetencer, forandringer udefra i arbejdslivet, nye komptencer, EU-regulering, øget bevidsthed om belastning, temaer der rør sig imellem medarbejdere og ledere og virksomhedens værdier.</a:t>
            </a:r>
          </a:p>
          <a:p>
            <a:pPr marL="546100" lvl="1" indent="0">
              <a:buNone/>
            </a:pPr>
            <a:endParaRPr lang="fi-FI" sz="1600"/>
          </a:p>
          <a:p>
            <a:pPr marL="431800" indent="-342900">
              <a:buFont typeface="Courier New"/>
              <a:buChar char="o"/>
            </a:pPr>
            <a:r>
              <a:rPr lang="fi-FI" sz="1600" b="1"/>
              <a:t>Uddannelseslivet</a:t>
            </a:r>
          </a:p>
          <a:p>
            <a:pPr marL="889000" lvl="1">
              <a:buFont typeface="Courier New"/>
              <a:buChar char="o"/>
            </a:pPr>
            <a:r>
              <a:rPr lang="fi-FI" sz="1600"/>
              <a:t>Nye moduler, nye uddannelser, nye efteruddannelser, nye fremtidsudsigter, nye forskningsområder, nye kompetencer til undervisere etc. </a:t>
            </a:r>
          </a:p>
          <a:p>
            <a:pPr marL="88900" indent="0">
              <a:buNone/>
            </a:pPr>
            <a:endParaRPr lang="fi-FI" sz="1600"/>
          </a:p>
          <a:p>
            <a:pPr marL="88900" indent="0">
              <a:buNone/>
            </a:pPr>
            <a:endParaRPr lang="fi-FI" sz="1600"/>
          </a:p>
        </p:txBody>
      </p:sp>
      <p:sp>
        <p:nvSpPr>
          <p:cNvPr id="4" name="Slide Number Placeholder 3">
            <a:extLst>
              <a:ext uri="{FF2B5EF4-FFF2-40B4-BE49-F238E27FC236}">
                <a16:creationId xmlns:a16="http://schemas.microsoft.com/office/drawing/2014/main" id="{B13227B3-D2D6-1872-4CAD-0B1DD7635E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12</a:t>
            </a:fld>
            <a:endParaRPr lang="da-DK"/>
          </a:p>
        </p:txBody>
      </p:sp>
      <p:pic>
        <p:nvPicPr>
          <p:cNvPr id="5" name="Billede 4">
            <a:extLst>
              <a:ext uri="{FF2B5EF4-FFF2-40B4-BE49-F238E27FC236}">
                <a16:creationId xmlns:a16="http://schemas.microsoft.com/office/drawing/2014/main" id="{024AA32E-22F3-E5AB-FF25-B9BA28AD9EE8}"/>
              </a:ext>
            </a:extLst>
          </p:cNvPr>
          <p:cNvPicPr>
            <a:picLocks noChangeAspect="1"/>
          </p:cNvPicPr>
          <p:nvPr/>
        </p:nvPicPr>
        <p:blipFill>
          <a:blip r:embed="rId3"/>
          <a:stretch>
            <a:fillRect/>
          </a:stretch>
        </p:blipFill>
        <p:spPr>
          <a:xfrm>
            <a:off x="354289" y="5791200"/>
            <a:ext cx="3558516" cy="992374"/>
          </a:xfrm>
          <a:prstGeom prst="rect">
            <a:avLst/>
          </a:prstGeom>
        </p:spPr>
      </p:pic>
    </p:spTree>
    <p:extLst>
      <p:ext uri="{BB962C8B-B14F-4D97-AF65-F5344CB8AC3E}">
        <p14:creationId xmlns:p14="http://schemas.microsoft.com/office/powerpoint/2010/main" val="20665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vindmølle, køretøj, design, illustration/afbildning&#10;&#10;Beskrivelsen er genereret automatisk">
            <a:extLst>
              <a:ext uri="{FF2B5EF4-FFF2-40B4-BE49-F238E27FC236}">
                <a16:creationId xmlns:a16="http://schemas.microsoft.com/office/drawing/2014/main" id="{AE125F98-65BC-B08E-B92F-4BC4B467C4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0686" y="3429000"/>
            <a:ext cx="4119248" cy="3371046"/>
          </a:xfrm>
          <a:prstGeom prst="rect">
            <a:avLst/>
          </a:prstGeom>
        </p:spPr>
      </p:pic>
      <p:sp>
        <p:nvSpPr>
          <p:cNvPr id="2" name="Title 1">
            <a:extLst>
              <a:ext uri="{FF2B5EF4-FFF2-40B4-BE49-F238E27FC236}">
                <a16:creationId xmlns:a16="http://schemas.microsoft.com/office/drawing/2014/main" id="{12AFA1D2-F028-B9D5-700D-7968098CFEBD}"/>
              </a:ext>
            </a:extLst>
          </p:cNvPr>
          <p:cNvSpPr>
            <a:spLocks noGrp="1"/>
          </p:cNvSpPr>
          <p:nvPr>
            <p:ph type="title"/>
          </p:nvPr>
        </p:nvSpPr>
        <p:spPr/>
        <p:txBody>
          <a:bodyPr/>
          <a:lstStyle/>
          <a:p>
            <a:r>
              <a:rPr lang="fi-FI" sz="3100" err="1"/>
              <a:t>Karrierevejledning</a:t>
            </a:r>
            <a:r>
              <a:rPr lang="fi-FI" sz="3100"/>
              <a:t> i </a:t>
            </a:r>
            <a:r>
              <a:rPr lang="fi-FI" sz="3100" err="1"/>
              <a:t>den</a:t>
            </a:r>
            <a:r>
              <a:rPr lang="fi-FI" sz="3100"/>
              <a:t> </a:t>
            </a:r>
            <a:r>
              <a:rPr lang="fi-FI" sz="3100" err="1"/>
              <a:t>grønne</a:t>
            </a:r>
            <a:r>
              <a:rPr lang="fi-FI" sz="3100"/>
              <a:t> </a:t>
            </a:r>
            <a:r>
              <a:rPr lang="fi-FI" sz="3100" err="1"/>
              <a:t>omstilling</a:t>
            </a:r>
            <a:r>
              <a:rPr lang="fi-FI" sz="3100"/>
              <a:t> &amp; </a:t>
            </a:r>
            <a:r>
              <a:rPr lang="fi-FI" sz="3100" err="1"/>
              <a:t>klimaforandringer</a:t>
            </a:r>
            <a:r>
              <a:rPr lang="fi-FI" sz="3100"/>
              <a:t> </a:t>
            </a:r>
          </a:p>
        </p:txBody>
      </p:sp>
      <p:sp>
        <p:nvSpPr>
          <p:cNvPr id="3" name="Text Placeholder 2">
            <a:extLst>
              <a:ext uri="{FF2B5EF4-FFF2-40B4-BE49-F238E27FC236}">
                <a16:creationId xmlns:a16="http://schemas.microsoft.com/office/drawing/2014/main" id="{5630EA8A-CBA5-538E-DCF2-1F7DB501E4D7}"/>
              </a:ext>
            </a:extLst>
          </p:cNvPr>
          <p:cNvSpPr>
            <a:spLocks noGrp="1"/>
          </p:cNvSpPr>
          <p:nvPr>
            <p:ph type="body" idx="1"/>
          </p:nvPr>
        </p:nvSpPr>
        <p:spPr>
          <a:xfrm>
            <a:off x="1142911" y="1200936"/>
            <a:ext cx="8907399" cy="3971541"/>
          </a:xfrm>
        </p:spPr>
        <p:txBody>
          <a:bodyPr/>
          <a:lstStyle/>
          <a:p>
            <a:pPr marL="88900" indent="0">
              <a:buNone/>
            </a:pPr>
            <a:r>
              <a:rPr lang="fi-FI" sz="2800" b="1"/>
              <a:t>Hvorfor er de forbundne?</a:t>
            </a:r>
            <a:endParaRPr lang="en-US" sz="2800" b="1"/>
          </a:p>
          <a:p>
            <a:pPr marL="88900" indent="0">
              <a:buNone/>
            </a:pPr>
            <a:endParaRPr lang="fi-FI" sz="2400" b="1"/>
          </a:p>
          <a:p>
            <a:pPr>
              <a:buFont typeface="Courier New" panose="02070309020205020404" pitchFamily="49" charset="0"/>
              <a:buChar char="o"/>
            </a:pPr>
            <a:r>
              <a:rPr lang="fi-FI" b="1"/>
              <a:t>Vejledningssøgende</a:t>
            </a:r>
            <a:r>
              <a:rPr lang="fi-FI"/>
              <a:t> er optaget af, berørt af, influeret af, invovleret i de forandringer der sker i samfundet, på lokalt, nationalt og globalt niveau i mere elle mindre grad. </a:t>
            </a:r>
          </a:p>
          <a:p>
            <a:pPr>
              <a:buFont typeface="Courier New" panose="02070309020205020404" pitchFamily="49" charset="0"/>
              <a:buChar char="o"/>
            </a:pPr>
            <a:endParaRPr lang="fi-FI"/>
          </a:p>
          <a:p>
            <a:pPr>
              <a:buFont typeface="Courier New" panose="02070309020205020404" pitchFamily="49" charset="0"/>
              <a:buChar char="o"/>
            </a:pPr>
            <a:r>
              <a:rPr lang="fi-FI"/>
              <a:t>Vejledningssøgende stiller spørgsmål indenfor den grønne omstilling vedrørende sin karriere. Og/eller ser ind i en fremtid og en tendens hvor den grønne omstilling og klima fylder og er på dagsorden på forskellige planer. </a:t>
            </a:r>
          </a:p>
          <a:p>
            <a:pPr>
              <a:buFont typeface="Courier New" panose="02070309020205020404" pitchFamily="49" charset="0"/>
              <a:buChar char="o"/>
            </a:pPr>
            <a:endParaRPr lang="fi-FI"/>
          </a:p>
          <a:p>
            <a:pPr>
              <a:buFont typeface="Courier New" panose="02070309020205020404" pitchFamily="49" charset="0"/>
              <a:buChar char="o"/>
            </a:pPr>
            <a:r>
              <a:rPr lang="fi-FI"/>
              <a:t>Håb, karriereveje, muligheder, barrierer, magtesløshed, meningsøshed etc. og i det hele taget værdier fylder og kan stå frem i karrierevejledning</a:t>
            </a:r>
          </a:p>
          <a:p>
            <a:pPr>
              <a:buFont typeface="Courier New"/>
              <a:buChar char="o"/>
            </a:pPr>
            <a:endParaRPr lang="fi-FI"/>
          </a:p>
          <a:p>
            <a:pPr>
              <a:buFont typeface="Courier New"/>
              <a:buChar char="o"/>
            </a:pPr>
            <a:endParaRPr lang="fi-FI"/>
          </a:p>
          <a:p>
            <a:pPr>
              <a:buFont typeface="Courier New"/>
              <a:buChar char="o"/>
            </a:pPr>
            <a:endParaRPr lang="fi-FI"/>
          </a:p>
          <a:p>
            <a:pPr marL="88900" indent="0">
              <a:buNone/>
            </a:pPr>
            <a:endParaRPr lang="fi-FI"/>
          </a:p>
          <a:p>
            <a:endParaRPr lang="LID4096"/>
          </a:p>
        </p:txBody>
      </p:sp>
      <p:sp>
        <p:nvSpPr>
          <p:cNvPr id="4" name="Slide Number Placeholder 3">
            <a:extLst>
              <a:ext uri="{FF2B5EF4-FFF2-40B4-BE49-F238E27FC236}">
                <a16:creationId xmlns:a16="http://schemas.microsoft.com/office/drawing/2014/main" id="{8CD21663-0E2F-F016-1198-08B2F1BB62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13</a:t>
            </a:fld>
            <a:endParaRPr lang="da-DK"/>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DF90D82-3320-848B-A68B-4B693670EF7D}"/>
                  </a:ext>
                </a:extLst>
              </p14:cNvPr>
              <p14:cNvContentPartPr/>
              <p14:nvPr/>
            </p14:nvContentPartPr>
            <p14:xfrm>
              <a:off x="3873454" y="2958642"/>
              <a:ext cx="360" cy="360"/>
            </p14:xfrm>
          </p:contentPart>
        </mc:Choice>
        <mc:Fallback xmlns="">
          <p:pic>
            <p:nvPicPr>
              <p:cNvPr id="5" name="Ink 4">
                <a:extLst>
                  <a:ext uri="{FF2B5EF4-FFF2-40B4-BE49-F238E27FC236}">
                    <a16:creationId xmlns:a16="http://schemas.microsoft.com/office/drawing/2014/main" id="{8DF90D82-3320-848B-A68B-4B693670EF7D}"/>
                  </a:ext>
                </a:extLst>
              </p:cNvPr>
              <p:cNvPicPr/>
              <p:nvPr/>
            </p:nvPicPr>
            <p:blipFill>
              <a:blip r:embed="rId4"/>
              <a:stretch>
                <a:fillRect/>
              </a:stretch>
            </p:blipFill>
            <p:spPr>
              <a:xfrm>
                <a:off x="3864454" y="2949642"/>
                <a:ext cx="18000" cy="18000"/>
              </a:xfrm>
              <a:prstGeom prst="rect">
                <a:avLst/>
              </a:prstGeom>
            </p:spPr>
          </p:pic>
        </mc:Fallback>
      </mc:AlternateContent>
      <p:pic>
        <p:nvPicPr>
          <p:cNvPr id="12" name="Billede 11">
            <a:extLst>
              <a:ext uri="{FF2B5EF4-FFF2-40B4-BE49-F238E27FC236}">
                <a16:creationId xmlns:a16="http://schemas.microsoft.com/office/drawing/2014/main" id="{AA462B72-71BB-61DB-97EB-FE290D117129}"/>
              </a:ext>
            </a:extLst>
          </p:cNvPr>
          <p:cNvPicPr>
            <a:picLocks noChangeAspect="1"/>
          </p:cNvPicPr>
          <p:nvPr/>
        </p:nvPicPr>
        <p:blipFill>
          <a:blip r:embed="rId5"/>
          <a:stretch>
            <a:fillRect/>
          </a:stretch>
        </p:blipFill>
        <p:spPr>
          <a:xfrm>
            <a:off x="369128" y="5808919"/>
            <a:ext cx="3558516" cy="992374"/>
          </a:xfrm>
          <a:prstGeom prst="rect">
            <a:avLst/>
          </a:prstGeom>
        </p:spPr>
      </p:pic>
    </p:spTree>
    <p:extLst>
      <p:ext uri="{BB962C8B-B14F-4D97-AF65-F5344CB8AC3E}">
        <p14:creationId xmlns:p14="http://schemas.microsoft.com/office/powerpoint/2010/main" val="36289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A010-4B45-BC1A-66B7-A9FF1F6BC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5A085-CE01-3A52-CF0C-8F4173CD172F}"/>
              </a:ext>
            </a:extLst>
          </p:cNvPr>
          <p:cNvSpPr>
            <a:spLocks noGrp="1"/>
          </p:cNvSpPr>
          <p:nvPr>
            <p:ph type="title"/>
          </p:nvPr>
        </p:nvSpPr>
        <p:spPr/>
        <p:txBody>
          <a:bodyPr/>
          <a:lstStyle/>
          <a:p>
            <a:r>
              <a:rPr lang="fi-FI" sz="3100" err="1"/>
              <a:t>Karrierevejledning</a:t>
            </a:r>
            <a:r>
              <a:rPr lang="fi-FI" sz="3100"/>
              <a:t> i </a:t>
            </a:r>
            <a:r>
              <a:rPr lang="fi-FI" sz="3100" err="1"/>
              <a:t>den</a:t>
            </a:r>
            <a:r>
              <a:rPr lang="fi-FI" sz="3100"/>
              <a:t> </a:t>
            </a:r>
            <a:r>
              <a:rPr lang="fi-FI" sz="3100" err="1"/>
              <a:t>grønne</a:t>
            </a:r>
            <a:r>
              <a:rPr lang="fi-FI" sz="3100"/>
              <a:t> </a:t>
            </a:r>
            <a:r>
              <a:rPr lang="fi-FI" sz="3100" err="1"/>
              <a:t>omstilling</a:t>
            </a:r>
            <a:r>
              <a:rPr lang="fi-FI" sz="3100"/>
              <a:t> &amp; </a:t>
            </a:r>
            <a:r>
              <a:rPr lang="fi-FI" sz="3100" err="1"/>
              <a:t>klimaforandringer</a:t>
            </a:r>
            <a:r>
              <a:rPr lang="fi-FI" sz="3100"/>
              <a:t> </a:t>
            </a:r>
          </a:p>
        </p:txBody>
      </p:sp>
      <p:sp>
        <p:nvSpPr>
          <p:cNvPr id="3" name="Text Placeholder 2">
            <a:extLst>
              <a:ext uri="{FF2B5EF4-FFF2-40B4-BE49-F238E27FC236}">
                <a16:creationId xmlns:a16="http://schemas.microsoft.com/office/drawing/2014/main" id="{40EABCEA-5193-9A87-3573-889EAB7182D7}"/>
              </a:ext>
            </a:extLst>
          </p:cNvPr>
          <p:cNvSpPr>
            <a:spLocks noGrp="1"/>
          </p:cNvSpPr>
          <p:nvPr>
            <p:ph type="body" idx="1"/>
          </p:nvPr>
        </p:nvSpPr>
        <p:spPr>
          <a:xfrm>
            <a:off x="657224" y="1192566"/>
            <a:ext cx="8907399" cy="3971541"/>
          </a:xfrm>
        </p:spPr>
        <p:txBody>
          <a:bodyPr/>
          <a:lstStyle/>
          <a:p>
            <a:pPr marL="88900" indent="0">
              <a:buNone/>
            </a:pPr>
            <a:r>
              <a:rPr lang="fi-FI" sz="2800" b="1"/>
              <a:t>Hvorfor er de forbundne?</a:t>
            </a:r>
            <a:endParaRPr lang="en-US" sz="2800" b="1"/>
          </a:p>
          <a:p>
            <a:pPr marL="88900" indent="0">
              <a:buNone/>
            </a:pPr>
            <a:endParaRPr lang="fi-FI" sz="2400" b="1"/>
          </a:p>
          <a:p>
            <a:pPr>
              <a:buFont typeface="Courier New" panose="02070309020205020404" pitchFamily="49" charset="0"/>
              <a:buChar char="o"/>
            </a:pPr>
            <a:r>
              <a:rPr lang="fi-FI" b="1"/>
              <a:t>Arbejdsmarkedet </a:t>
            </a:r>
            <a:r>
              <a:rPr lang="fi-FI"/>
              <a:t>har brug for og vil i stigende grad efterspørge kompetencer indenfor den grønne omstilling. Nogle jobs forsvinder og nye erhverv og funktioner skabes</a:t>
            </a:r>
          </a:p>
          <a:p>
            <a:pPr>
              <a:buFont typeface="Courier New"/>
              <a:buChar char="o"/>
            </a:pPr>
            <a:endParaRPr lang="fi-FI"/>
          </a:p>
          <a:p>
            <a:pPr>
              <a:buFont typeface="Courier New"/>
              <a:buChar char="o"/>
            </a:pPr>
            <a:endParaRPr lang="fi-FI"/>
          </a:p>
          <a:p>
            <a:pPr marL="88900" indent="0">
              <a:buNone/>
            </a:pPr>
            <a:endParaRPr lang="fi-FI"/>
          </a:p>
          <a:p>
            <a:pPr marL="88900" indent="0">
              <a:buNone/>
            </a:pPr>
            <a:endParaRPr lang="fi-FI"/>
          </a:p>
          <a:p>
            <a:endParaRPr lang="LID4096"/>
          </a:p>
        </p:txBody>
      </p:sp>
      <p:sp>
        <p:nvSpPr>
          <p:cNvPr id="4" name="Slide Number Placeholder 3">
            <a:extLst>
              <a:ext uri="{FF2B5EF4-FFF2-40B4-BE49-F238E27FC236}">
                <a16:creationId xmlns:a16="http://schemas.microsoft.com/office/drawing/2014/main" id="{AFD074C5-0CEF-B9B9-059A-C256F5F627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14</a:t>
            </a:fld>
            <a:endParaRPr lang="da-DK"/>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EAD64B3-526B-F9DC-DED1-3414FECF3F48}"/>
                  </a:ext>
                </a:extLst>
              </p14:cNvPr>
              <p14:cNvContentPartPr/>
              <p14:nvPr/>
            </p14:nvContentPartPr>
            <p14:xfrm>
              <a:off x="3873454" y="2958642"/>
              <a:ext cx="360" cy="360"/>
            </p14:xfrm>
          </p:contentPart>
        </mc:Choice>
        <mc:Fallback xmlns="">
          <p:pic>
            <p:nvPicPr>
              <p:cNvPr id="5" name="Ink 4">
                <a:extLst>
                  <a:ext uri="{FF2B5EF4-FFF2-40B4-BE49-F238E27FC236}">
                    <a16:creationId xmlns:a16="http://schemas.microsoft.com/office/drawing/2014/main" id="{6EAD64B3-526B-F9DC-DED1-3414FECF3F48}"/>
                  </a:ext>
                </a:extLst>
              </p:cNvPr>
              <p:cNvPicPr/>
              <p:nvPr/>
            </p:nvPicPr>
            <p:blipFill>
              <a:blip r:embed="rId3"/>
              <a:stretch>
                <a:fillRect/>
              </a:stretch>
            </p:blipFill>
            <p:spPr>
              <a:xfrm>
                <a:off x="3864454" y="2949642"/>
                <a:ext cx="18000" cy="18000"/>
              </a:xfrm>
              <a:prstGeom prst="rect">
                <a:avLst/>
              </a:prstGeom>
            </p:spPr>
          </p:pic>
        </mc:Fallback>
      </mc:AlternateContent>
      <p:pic>
        <p:nvPicPr>
          <p:cNvPr id="8" name="Billede 7">
            <a:extLst>
              <a:ext uri="{FF2B5EF4-FFF2-40B4-BE49-F238E27FC236}">
                <a16:creationId xmlns:a16="http://schemas.microsoft.com/office/drawing/2014/main" id="{32B82132-A13E-CE35-E695-79B7645A82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8676" y="3290359"/>
            <a:ext cx="2820525" cy="1948275"/>
          </a:xfrm>
          <a:prstGeom prst="rect">
            <a:avLst/>
          </a:prstGeom>
        </p:spPr>
      </p:pic>
      <p:pic>
        <p:nvPicPr>
          <p:cNvPr id="10" name="Billede 9">
            <a:extLst>
              <a:ext uri="{FF2B5EF4-FFF2-40B4-BE49-F238E27FC236}">
                <a16:creationId xmlns:a16="http://schemas.microsoft.com/office/drawing/2014/main" id="{8B8614B3-7BD6-541B-C403-42DE7B81FF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170" y="3211255"/>
            <a:ext cx="5397500" cy="2106484"/>
          </a:xfrm>
          <a:prstGeom prst="rect">
            <a:avLst/>
          </a:prstGeom>
        </p:spPr>
      </p:pic>
      <p:pic>
        <p:nvPicPr>
          <p:cNvPr id="7" name="Billede 6">
            <a:extLst>
              <a:ext uri="{FF2B5EF4-FFF2-40B4-BE49-F238E27FC236}">
                <a16:creationId xmlns:a16="http://schemas.microsoft.com/office/drawing/2014/main" id="{A276C705-120A-7DA6-6504-E75C89B3037F}"/>
              </a:ext>
            </a:extLst>
          </p:cNvPr>
          <p:cNvPicPr>
            <a:picLocks noChangeAspect="1"/>
          </p:cNvPicPr>
          <p:nvPr/>
        </p:nvPicPr>
        <p:blipFill>
          <a:blip r:embed="rId6"/>
          <a:stretch>
            <a:fillRect/>
          </a:stretch>
        </p:blipFill>
        <p:spPr>
          <a:xfrm>
            <a:off x="369128" y="5893121"/>
            <a:ext cx="3256574" cy="908171"/>
          </a:xfrm>
          <a:prstGeom prst="rect">
            <a:avLst/>
          </a:prstGeom>
        </p:spPr>
      </p:pic>
      <p:sp>
        <p:nvSpPr>
          <p:cNvPr id="9" name="Tekstfelt 8">
            <a:extLst>
              <a:ext uri="{FF2B5EF4-FFF2-40B4-BE49-F238E27FC236}">
                <a16:creationId xmlns:a16="http://schemas.microsoft.com/office/drawing/2014/main" id="{B50A0188-1367-F31C-6490-2DA2B14E7768}"/>
              </a:ext>
            </a:extLst>
          </p:cNvPr>
          <p:cNvSpPr txBox="1"/>
          <p:nvPr/>
        </p:nvSpPr>
        <p:spPr>
          <a:xfrm>
            <a:off x="5272103" y="5461542"/>
            <a:ext cx="5825634" cy="261610"/>
          </a:xfrm>
          <a:prstGeom prst="rect">
            <a:avLst/>
          </a:prstGeom>
          <a:noFill/>
        </p:spPr>
        <p:txBody>
          <a:bodyPr wrap="none" rtlCol="0">
            <a:spAutoFit/>
          </a:bodyPr>
          <a:lstStyle/>
          <a:p>
            <a:r>
              <a:rPr lang="da-DK" sz="1100" i="1"/>
              <a:t>Tekststykket er klippet ud af side 28 i rapporten til venstre. Det er et udsnit af konklusionen</a:t>
            </a:r>
          </a:p>
        </p:txBody>
      </p:sp>
      <p:sp>
        <p:nvSpPr>
          <p:cNvPr id="12" name="Tekstfelt 11">
            <a:extLst>
              <a:ext uri="{FF2B5EF4-FFF2-40B4-BE49-F238E27FC236}">
                <a16:creationId xmlns:a16="http://schemas.microsoft.com/office/drawing/2014/main" id="{54844785-D98F-E45C-08FF-B2DFCE53E601}"/>
              </a:ext>
            </a:extLst>
          </p:cNvPr>
          <p:cNvSpPr txBox="1"/>
          <p:nvPr/>
        </p:nvSpPr>
        <p:spPr>
          <a:xfrm>
            <a:off x="1636384" y="5373174"/>
            <a:ext cx="4285951" cy="400110"/>
          </a:xfrm>
          <a:prstGeom prst="rect">
            <a:avLst/>
          </a:prstGeom>
          <a:noFill/>
        </p:spPr>
        <p:txBody>
          <a:bodyPr wrap="square">
            <a:spAutoFit/>
          </a:bodyPr>
          <a:lstStyle/>
          <a:p>
            <a:r>
              <a:rPr lang="en-US" sz="1000" err="1">
                <a:hlinkClick r:id="rId7"/>
              </a:rPr>
              <a:t>Labour</a:t>
            </a:r>
            <a:r>
              <a:rPr lang="en-US" sz="1000">
                <a:hlinkClick r:id="rId7"/>
              </a:rPr>
              <a:t> market transitions and skills investment needs of a green transition - a new approach - European Commission</a:t>
            </a:r>
            <a:endParaRPr lang="da-DK" sz="1000"/>
          </a:p>
        </p:txBody>
      </p:sp>
    </p:spTree>
    <p:extLst>
      <p:ext uri="{BB962C8B-B14F-4D97-AF65-F5344CB8AC3E}">
        <p14:creationId xmlns:p14="http://schemas.microsoft.com/office/powerpoint/2010/main" val="26158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ED75B95A-A445-FA48-C43D-ECCBC296A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0833" y="1920571"/>
            <a:ext cx="3504725" cy="1876968"/>
          </a:xfrm>
          <a:prstGeom prst="rect">
            <a:avLst/>
          </a:prstGeom>
        </p:spPr>
      </p:pic>
      <p:sp>
        <p:nvSpPr>
          <p:cNvPr id="2" name="Title 1">
            <a:extLst>
              <a:ext uri="{FF2B5EF4-FFF2-40B4-BE49-F238E27FC236}">
                <a16:creationId xmlns:a16="http://schemas.microsoft.com/office/drawing/2014/main" id="{43735392-DA7A-2652-ABCC-B98BF681BD2C}"/>
              </a:ext>
            </a:extLst>
          </p:cNvPr>
          <p:cNvSpPr>
            <a:spLocks noGrp="1"/>
          </p:cNvSpPr>
          <p:nvPr>
            <p:ph type="title"/>
          </p:nvPr>
        </p:nvSpPr>
        <p:spPr/>
        <p:txBody>
          <a:bodyPr/>
          <a:lstStyle/>
          <a:p>
            <a:br>
              <a:rPr lang="en-US"/>
            </a:br>
            <a:endParaRPr lang="en-US"/>
          </a:p>
        </p:txBody>
      </p:sp>
      <p:sp>
        <p:nvSpPr>
          <p:cNvPr id="3" name="Text Placeholder 2">
            <a:extLst>
              <a:ext uri="{FF2B5EF4-FFF2-40B4-BE49-F238E27FC236}">
                <a16:creationId xmlns:a16="http://schemas.microsoft.com/office/drawing/2014/main" id="{60FFF1BC-7A6D-B1D9-D968-A029D6B7E8C7}"/>
              </a:ext>
            </a:extLst>
          </p:cNvPr>
          <p:cNvSpPr>
            <a:spLocks noGrp="1"/>
          </p:cNvSpPr>
          <p:nvPr>
            <p:ph type="body" idx="1"/>
          </p:nvPr>
        </p:nvSpPr>
        <p:spPr>
          <a:xfrm>
            <a:off x="698500" y="900136"/>
            <a:ext cx="8130821" cy="1197935"/>
          </a:xfrm>
        </p:spPr>
        <p:txBody>
          <a:bodyPr/>
          <a:lstStyle/>
          <a:p>
            <a:pPr marL="285750" indent="-285750">
              <a:buFont typeface="Courier New,monospace"/>
              <a:buChar char="o"/>
            </a:pPr>
            <a:r>
              <a:rPr lang="fi-FI" sz="2000" b="1"/>
              <a:t>Uddannelsessysteme</a:t>
            </a:r>
            <a:r>
              <a:rPr lang="fi-FI" sz="2000"/>
              <a:t>t har rykket sig, da alt fra grundskoler til efter- og videreuddannelser har integereret emner om den grønne omstilling. Denne tendens er stigende bredt set i de nordiske samfund.</a:t>
            </a:r>
            <a:endParaRPr lang="en-US" sz="2000"/>
          </a:p>
          <a:p>
            <a:pPr marL="285750" indent="-285750">
              <a:buFont typeface="Courier New,monospace"/>
              <a:buChar char="o"/>
            </a:pPr>
            <a:endParaRPr lang="fi-FI" sz="2000"/>
          </a:p>
          <a:p>
            <a:pPr marL="88900" indent="0">
              <a:buNone/>
            </a:pPr>
            <a:endParaRPr lang="en-US" sz="2000"/>
          </a:p>
        </p:txBody>
      </p:sp>
      <p:sp>
        <p:nvSpPr>
          <p:cNvPr id="4" name="Slide Number Placeholder 3">
            <a:extLst>
              <a:ext uri="{FF2B5EF4-FFF2-40B4-BE49-F238E27FC236}">
                <a16:creationId xmlns:a16="http://schemas.microsoft.com/office/drawing/2014/main" id="{253A3E75-2A53-6F08-3B77-5C92293944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a:t>15</a:t>
            </a:fld>
            <a:endParaRPr lang="da-DK"/>
          </a:p>
        </p:txBody>
      </p:sp>
      <p:pic>
        <p:nvPicPr>
          <p:cNvPr id="12" name="Billede 11">
            <a:extLst>
              <a:ext uri="{FF2B5EF4-FFF2-40B4-BE49-F238E27FC236}">
                <a16:creationId xmlns:a16="http://schemas.microsoft.com/office/drawing/2014/main" id="{4CFB8F58-F512-0BDC-8CCD-EF2B4A122A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158" y="2338087"/>
            <a:ext cx="4293011" cy="2084552"/>
          </a:xfrm>
          <a:prstGeom prst="rect">
            <a:avLst/>
          </a:prstGeom>
        </p:spPr>
      </p:pic>
      <p:sp>
        <p:nvSpPr>
          <p:cNvPr id="14" name="Tekstfelt 13">
            <a:extLst>
              <a:ext uri="{FF2B5EF4-FFF2-40B4-BE49-F238E27FC236}">
                <a16:creationId xmlns:a16="http://schemas.microsoft.com/office/drawing/2014/main" id="{EEE2B58A-8A77-FF51-096E-B983CF86713A}"/>
              </a:ext>
            </a:extLst>
          </p:cNvPr>
          <p:cNvSpPr txBox="1"/>
          <p:nvPr/>
        </p:nvSpPr>
        <p:spPr>
          <a:xfrm>
            <a:off x="376331" y="4422639"/>
            <a:ext cx="6097772" cy="307777"/>
          </a:xfrm>
          <a:prstGeom prst="rect">
            <a:avLst/>
          </a:prstGeom>
          <a:noFill/>
        </p:spPr>
        <p:txBody>
          <a:bodyPr wrap="square">
            <a:spAutoFit/>
          </a:bodyPr>
          <a:lstStyle/>
          <a:p>
            <a:r>
              <a:rPr lang="en-US">
                <a:hlinkClick r:id="rId5"/>
              </a:rPr>
              <a:t>Sustainability Education in the Nordic Countries</a:t>
            </a:r>
            <a:endParaRPr lang="da-DK"/>
          </a:p>
        </p:txBody>
      </p:sp>
      <p:sp>
        <p:nvSpPr>
          <p:cNvPr id="16" name="Tekstfelt 15">
            <a:extLst>
              <a:ext uri="{FF2B5EF4-FFF2-40B4-BE49-F238E27FC236}">
                <a16:creationId xmlns:a16="http://schemas.microsoft.com/office/drawing/2014/main" id="{8974A245-B146-3037-8C32-54E5A84CE2B5}"/>
              </a:ext>
            </a:extLst>
          </p:cNvPr>
          <p:cNvSpPr txBox="1"/>
          <p:nvPr/>
        </p:nvSpPr>
        <p:spPr>
          <a:xfrm>
            <a:off x="8378918" y="3887821"/>
            <a:ext cx="2697162" cy="523220"/>
          </a:xfrm>
          <a:prstGeom prst="rect">
            <a:avLst/>
          </a:prstGeom>
          <a:noFill/>
        </p:spPr>
        <p:txBody>
          <a:bodyPr wrap="square">
            <a:spAutoFit/>
          </a:bodyPr>
          <a:lstStyle/>
          <a:p>
            <a:r>
              <a:rPr lang="da-DK">
                <a:hlinkClick r:id="rId6"/>
              </a:rPr>
              <a:t>Bliv Grøn Madhåndværker på Hotel- og Restaurantskolen</a:t>
            </a:r>
            <a:endParaRPr lang="da-DK"/>
          </a:p>
        </p:txBody>
      </p:sp>
      <p:pic>
        <p:nvPicPr>
          <p:cNvPr id="23" name="Billede 22">
            <a:extLst>
              <a:ext uri="{FF2B5EF4-FFF2-40B4-BE49-F238E27FC236}">
                <a16:creationId xmlns:a16="http://schemas.microsoft.com/office/drawing/2014/main" id="{B078CA13-FA51-77CF-EC7D-49377834EA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85586" y="3902562"/>
            <a:ext cx="3328915" cy="2676038"/>
          </a:xfrm>
          <a:prstGeom prst="rect">
            <a:avLst/>
          </a:prstGeom>
        </p:spPr>
      </p:pic>
      <p:sp>
        <p:nvSpPr>
          <p:cNvPr id="5" name="Tekstfelt 4">
            <a:extLst>
              <a:ext uri="{FF2B5EF4-FFF2-40B4-BE49-F238E27FC236}">
                <a16:creationId xmlns:a16="http://schemas.microsoft.com/office/drawing/2014/main" id="{B5838D0D-E32B-46BB-1EF1-72DCA5DE47A3}"/>
              </a:ext>
            </a:extLst>
          </p:cNvPr>
          <p:cNvSpPr txBox="1"/>
          <p:nvPr/>
        </p:nvSpPr>
        <p:spPr>
          <a:xfrm>
            <a:off x="7445353" y="6313586"/>
            <a:ext cx="702436" cy="307777"/>
          </a:xfrm>
          <a:prstGeom prst="rect">
            <a:avLst/>
          </a:prstGeom>
          <a:noFill/>
        </p:spPr>
        <p:txBody>
          <a:bodyPr wrap="none" rtlCol="0">
            <a:spAutoFit/>
          </a:bodyPr>
          <a:lstStyle/>
          <a:p>
            <a:r>
              <a:rPr lang="da-DK"/>
              <a:t>Ug.dk </a:t>
            </a:r>
          </a:p>
        </p:txBody>
      </p:sp>
    </p:spTree>
    <p:extLst>
      <p:ext uri="{BB962C8B-B14F-4D97-AF65-F5344CB8AC3E}">
        <p14:creationId xmlns:p14="http://schemas.microsoft.com/office/powerpoint/2010/main" val="12746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BB03B-C7EB-CC3D-6E34-55DE2BBB9C76}"/>
              </a:ext>
            </a:extLst>
          </p:cNvPr>
          <p:cNvSpPr>
            <a:spLocks noGrp="1"/>
          </p:cNvSpPr>
          <p:nvPr>
            <p:ph type="title"/>
          </p:nvPr>
        </p:nvSpPr>
        <p:spPr/>
        <p:txBody>
          <a:bodyPr/>
          <a:lstStyle/>
          <a:p>
            <a:endParaRPr lang="da-DK"/>
          </a:p>
        </p:txBody>
      </p:sp>
      <p:sp>
        <p:nvSpPr>
          <p:cNvPr id="3" name="Pladsholder til tekst 2">
            <a:extLst>
              <a:ext uri="{FF2B5EF4-FFF2-40B4-BE49-F238E27FC236}">
                <a16:creationId xmlns:a16="http://schemas.microsoft.com/office/drawing/2014/main" id="{F3BFABC7-61B4-CB7A-E314-16508DB5C9DF}"/>
              </a:ext>
            </a:extLst>
          </p:cNvPr>
          <p:cNvSpPr>
            <a:spLocks noGrp="1"/>
          </p:cNvSpPr>
          <p:nvPr>
            <p:ph type="body" idx="1"/>
          </p:nvPr>
        </p:nvSpPr>
        <p:spPr>
          <a:xfrm>
            <a:off x="735014" y="1520517"/>
            <a:ext cx="10799761" cy="3787610"/>
          </a:xfrm>
        </p:spPr>
        <p:txBody>
          <a:bodyPr/>
          <a:lstStyle/>
          <a:p>
            <a:pPr marL="285750" indent="-285750">
              <a:buFont typeface="Courier New,monospace"/>
              <a:buChar char="o"/>
            </a:pPr>
            <a:r>
              <a:rPr lang="fi-FI" sz="2000" b="1"/>
              <a:t>Vores nordiske samfund </a:t>
            </a:r>
            <a:r>
              <a:rPr lang="fi-FI" sz="2000"/>
              <a:t>er igang med den grønne omstilling og efterspørger nu og i fremtiden viden, teknologi, arbejdskraft, innovation etc. indenfor den grønne omstilling. </a:t>
            </a:r>
          </a:p>
          <a:p>
            <a:pPr marL="285750" indent="-285750">
              <a:buFont typeface="Courier New,monospace"/>
              <a:buChar char="o"/>
            </a:pPr>
            <a:endParaRPr lang="en-US" sz="2000"/>
          </a:p>
          <a:p>
            <a:pPr marL="742950" lvl="1" indent="-285750">
              <a:buFont typeface="Courier New,monospace"/>
              <a:buChar char="o"/>
            </a:pPr>
            <a:r>
              <a:rPr lang="fi-FI" sz="2000"/>
              <a:t>I Finland har flere ministerier udarbejdet strategier for mulige klimaforandringer</a:t>
            </a:r>
          </a:p>
          <a:p>
            <a:pPr marL="457200" lvl="1" indent="0">
              <a:buNone/>
            </a:pPr>
            <a:endParaRPr lang="fi-FI" sz="2000"/>
          </a:p>
          <a:p>
            <a:pPr marL="742950" lvl="1" indent="-285750">
              <a:buFont typeface="Courier New,monospace"/>
              <a:buChar char="o"/>
            </a:pPr>
            <a:r>
              <a:rPr lang="fi-FI" sz="2000"/>
              <a:t>Et konkret eksempel er at fra 2024 trådte EU lovgivning i kraft med krav til EU lande om grønne regnskaber </a:t>
            </a:r>
          </a:p>
          <a:p>
            <a:endParaRPr lang="da-DK"/>
          </a:p>
        </p:txBody>
      </p:sp>
      <p:sp>
        <p:nvSpPr>
          <p:cNvPr id="4" name="Pladsholder til slidenummer 3">
            <a:extLst>
              <a:ext uri="{FF2B5EF4-FFF2-40B4-BE49-F238E27FC236}">
                <a16:creationId xmlns:a16="http://schemas.microsoft.com/office/drawing/2014/main" id="{8346F41F-120E-8514-FE92-4E27A95055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16</a:t>
            </a:fld>
            <a:endParaRPr lang="da-DK"/>
          </a:p>
        </p:txBody>
      </p:sp>
      <p:pic>
        <p:nvPicPr>
          <p:cNvPr id="10" name="Billede 9">
            <a:extLst>
              <a:ext uri="{FF2B5EF4-FFF2-40B4-BE49-F238E27FC236}">
                <a16:creationId xmlns:a16="http://schemas.microsoft.com/office/drawing/2014/main" id="{19403BAB-1000-3A1C-65C9-5DA1C8492B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7060" y="3429000"/>
            <a:ext cx="5812636" cy="2254092"/>
          </a:xfrm>
          <a:prstGeom prst="rect">
            <a:avLst/>
          </a:prstGeom>
        </p:spPr>
      </p:pic>
      <p:pic>
        <p:nvPicPr>
          <p:cNvPr id="5" name="Billede 4">
            <a:extLst>
              <a:ext uri="{FF2B5EF4-FFF2-40B4-BE49-F238E27FC236}">
                <a16:creationId xmlns:a16="http://schemas.microsoft.com/office/drawing/2014/main" id="{F82029BB-2998-A127-E17D-57C25AA92CC6}"/>
              </a:ext>
            </a:extLst>
          </p:cNvPr>
          <p:cNvPicPr>
            <a:picLocks noChangeAspect="1"/>
          </p:cNvPicPr>
          <p:nvPr/>
        </p:nvPicPr>
        <p:blipFill>
          <a:blip r:embed="rId3"/>
          <a:stretch>
            <a:fillRect/>
          </a:stretch>
        </p:blipFill>
        <p:spPr>
          <a:xfrm>
            <a:off x="369128" y="5808919"/>
            <a:ext cx="3558516" cy="992374"/>
          </a:xfrm>
          <a:prstGeom prst="rect">
            <a:avLst/>
          </a:prstGeom>
        </p:spPr>
      </p:pic>
    </p:spTree>
    <p:extLst>
      <p:ext uri="{BB962C8B-B14F-4D97-AF65-F5344CB8AC3E}">
        <p14:creationId xmlns:p14="http://schemas.microsoft.com/office/powerpoint/2010/main" val="15349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A057B-B0CA-E303-8B31-44A13BEE5982}"/>
              </a:ext>
            </a:extLst>
          </p:cNvPr>
          <p:cNvSpPr>
            <a:spLocks noGrp="1"/>
          </p:cNvSpPr>
          <p:nvPr>
            <p:ph type="title"/>
          </p:nvPr>
        </p:nvSpPr>
        <p:spPr/>
        <p:txBody>
          <a:bodyPr/>
          <a:lstStyle/>
          <a:p>
            <a:r>
              <a:rPr lang="da-DK"/>
              <a:t>Pause </a:t>
            </a:r>
          </a:p>
        </p:txBody>
      </p:sp>
      <p:sp>
        <p:nvSpPr>
          <p:cNvPr id="4" name="Pladsholder til slidenummer 3">
            <a:extLst>
              <a:ext uri="{FF2B5EF4-FFF2-40B4-BE49-F238E27FC236}">
                <a16:creationId xmlns:a16="http://schemas.microsoft.com/office/drawing/2014/main" id="{9BF04F95-C9A8-C537-0519-EE1D8C3D26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17</a:t>
            </a:fld>
            <a:endParaRPr lang="da-DK"/>
          </a:p>
        </p:txBody>
      </p:sp>
      <p:pic>
        <p:nvPicPr>
          <p:cNvPr id="6" name="Billede 5" descr="Et billede, der indeholder sort, mørke&#10;&#10;Automatisk genereret beskrivelse">
            <a:extLst>
              <a:ext uri="{FF2B5EF4-FFF2-40B4-BE49-F238E27FC236}">
                <a16:creationId xmlns:a16="http://schemas.microsoft.com/office/drawing/2014/main" id="{BFA24267-D53C-1E0D-8931-FD38901529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30009" y="857545"/>
            <a:ext cx="5061099" cy="5061099"/>
          </a:xfrm>
          <a:prstGeom prst="rect">
            <a:avLst/>
          </a:prstGeom>
          <a:ln>
            <a:solidFill>
              <a:srgbClr val="BB45A2"/>
            </a:solidFill>
          </a:ln>
        </p:spPr>
      </p:pic>
      <p:pic>
        <p:nvPicPr>
          <p:cNvPr id="7" name="Billede 6">
            <a:extLst>
              <a:ext uri="{FF2B5EF4-FFF2-40B4-BE49-F238E27FC236}">
                <a16:creationId xmlns:a16="http://schemas.microsoft.com/office/drawing/2014/main" id="{3122550C-5EA8-CC59-268B-7B115042D977}"/>
              </a:ext>
            </a:extLst>
          </p:cNvPr>
          <p:cNvPicPr>
            <a:picLocks noChangeAspect="1"/>
          </p:cNvPicPr>
          <p:nvPr/>
        </p:nvPicPr>
        <p:blipFill>
          <a:blip r:embed="rId4"/>
          <a:stretch>
            <a:fillRect/>
          </a:stretch>
        </p:blipFill>
        <p:spPr>
          <a:xfrm>
            <a:off x="369128" y="5808919"/>
            <a:ext cx="3558516" cy="992374"/>
          </a:xfrm>
          <a:prstGeom prst="rect">
            <a:avLst/>
          </a:prstGeom>
        </p:spPr>
      </p:pic>
    </p:spTree>
    <p:extLst>
      <p:ext uri="{BB962C8B-B14F-4D97-AF65-F5344CB8AC3E}">
        <p14:creationId xmlns:p14="http://schemas.microsoft.com/office/powerpoint/2010/main" val="132806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64B0-B656-84B1-0F8D-0DC7047F49F2}"/>
              </a:ext>
            </a:extLst>
          </p:cNvPr>
          <p:cNvSpPr>
            <a:spLocks noGrp="1"/>
          </p:cNvSpPr>
          <p:nvPr>
            <p:ph type="title"/>
          </p:nvPr>
        </p:nvSpPr>
        <p:spPr/>
        <p:txBody>
          <a:bodyPr/>
          <a:lstStyle/>
          <a:p>
            <a:r>
              <a:rPr lang="en-US" err="1"/>
              <a:t>Karrierevejledningens</a:t>
            </a:r>
            <a:r>
              <a:rPr lang="en-US"/>
              <a:t> </a:t>
            </a:r>
            <a:r>
              <a:rPr lang="en-US" err="1"/>
              <a:t>opgave</a:t>
            </a:r>
            <a:r>
              <a:rPr lang="en-US"/>
              <a:t>?</a:t>
            </a:r>
          </a:p>
        </p:txBody>
      </p:sp>
      <p:sp>
        <p:nvSpPr>
          <p:cNvPr id="3" name="Text Placeholder 2">
            <a:extLst>
              <a:ext uri="{FF2B5EF4-FFF2-40B4-BE49-F238E27FC236}">
                <a16:creationId xmlns:a16="http://schemas.microsoft.com/office/drawing/2014/main" id="{AD66BD76-905F-4007-639A-9FD689730BB0}"/>
              </a:ext>
            </a:extLst>
          </p:cNvPr>
          <p:cNvSpPr>
            <a:spLocks noGrp="1"/>
          </p:cNvSpPr>
          <p:nvPr>
            <p:ph type="body" idx="1"/>
          </p:nvPr>
        </p:nvSpPr>
        <p:spPr>
          <a:xfrm>
            <a:off x="1364228" y="1485259"/>
            <a:ext cx="9026334" cy="3426983"/>
          </a:xfrm>
        </p:spPr>
        <p:txBody>
          <a:bodyPr/>
          <a:lstStyle/>
          <a:p>
            <a:pPr marL="88900" indent="0">
              <a:buNone/>
            </a:pPr>
            <a:r>
              <a:rPr lang="en-US" sz="2400" i="1"/>
              <a:t> </a:t>
            </a:r>
          </a:p>
          <a:p>
            <a:pPr marL="88900" indent="0">
              <a:buNone/>
            </a:pPr>
            <a:endParaRPr lang="en-US" sz="2400" i="1"/>
          </a:p>
          <a:p>
            <a:pPr marL="88900" indent="0">
              <a:buNone/>
            </a:pPr>
            <a:r>
              <a:rPr lang="en-US" sz="2400" i="1"/>
              <a:t>"</a:t>
            </a:r>
            <a:r>
              <a:rPr lang="en-US" sz="2400" i="1" err="1"/>
              <a:t>Karrierevejledning</a:t>
            </a:r>
            <a:r>
              <a:rPr lang="en-US" sz="2400" i="1"/>
              <a:t> er </a:t>
            </a:r>
            <a:r>
              <a:rPr lang="en-US" sz="2400" i="1" err="1"/>
              <a:t>en</a:t>
            </a:r>
            <a:r>
              <a:rPr lang="en-US" sz="2400" i="1"/>
              <a:t> </a:t>
            </a:r>
            <a:r>
              <a:rPr lang="en-US" sz="2400" i="1" err="1"/>
              <a:t>pædagogisk</a:t>
            </a:r>
            <a:r>
              <a:rPr lang="en-US" sz="2400" i="1"/>
              <a:t> </a:t>
            </a:r>
            <a:r>
              <a:rPr lang="en-US" sz="2400" i="1" err="1"/>
              <a:t>indsats</a:t>
            </a:r>
            <a:r>
              <a:rPr lang="en-US" sz="2400" i="1"/>
              <a:t>, der er med </a:t>
            </a:r>
            <a:r>
              <a:rPr lang="en-US" sz="2400" i="1" err="1"/>
              <a:t>til</a:t>
            </a:r>
            <a:r>
              <a:rPr lang="en-US" sz="2400" i="1"/>
              <a:t> at </a:t>
            </a:r>
            <a:r>
              <a:rPr lang="en-US" sz="2400" i="1" err="1"/>
              <a:t>geare</a:t>
            </a:r>
            <a:r>
              <a:rPr lang="en-US" sz="2400" i="1"/>
              <a:t> </a:t>
            </a:r>
            <a:r>
              <a:rPr lang="en-US" sz="2400" i="1" err="1"/>
              <a:t>mennesker</a:t>
            </a:r>
            <a:r>
              <a:rPr lang="en-US" sz="2400" i="1"/>
              <a:t> </a:t>
            </a:r>
            <a:r>
              <a:rPr lang="en-US" sz="2400" i="1" err="1"/>
              <a:t>til</a:t>
            </a:r>
            <a:r>
              <a:rPr lang="en-US" sz="2400" i="1"/>
              <a:t> </a:t>
            </a:r>
            <a:r>
              <a:rPr lang="en-US" sz="2400" i="1" err="1"/>
              <a:t>fremtiden</a:t>
            </a:r>
            <a:r>
              <a:rPr lang="en-US" sz="2400" i="1"/>
              <a:t>, </a:t>
            </a:r>
            <a:r>
              <a:rPr lang="en-US" sz="2400" i="1" err="1"/>
              <a:t>og</a:t>
            </a:r>
            <a:r>
              <a:rPr lang="en-US" sz="2400" i="1"/>
              <a:t> </a:t>
            </a:r>
            <a:r>
              <a:rPr lang="en-US" sz="2400" i="1" err="1"/>
              <a:t>hvis</a:t>
            </a:r>
            <a:r>
              <a:rPr lang="en-US" sz="2400" i="1"/>
              <a:t> </a:t>
            </a:r>
            <a:r>
              <a:rPr lang="en-US" sz="2400" i="1" err="1"/>
              <a:t>fremtiden</a:t>
            </a:r>
            <a:r>
              <a:rPr lang="en-US" sz="2400" i="1"/>
              <a:t> </a:t>
            </a:r>
            <a:r>
              <a:rPr lang="en-US" sz="2400" i="1" err="1"/>
              <a:t>skal</a:t>
            </a:r>
            <a:r>
              <a:rPr lang="en-US" sz="2400" i="1"/>
              <a:t> </a:t>
            </a:r>
            <a:r>
              <a:rPr lang="en-US" sz="2400" i="1" err="1"/>
              <a:t>være</a:t>
            </a:r>
            <a:r>
              <a:rPr lang="en-US" sz="2400" i="1"/>
              <a:t> </a:t>
            </a:r>
            <a:r>
              <a:rPr lang="en-US" sz="2400" i="1" err="1"/>
              <a:t>bæredygtig</a:t>
            </a:r>
            <a:r>
              <a:rPr lang="en-US" sz="2400" i="1"/>
              <a:t> </a:t>
            </a:r>
            <a:r>
              <a:rPr lang="en-US" sz="2400" i="1" err="1"/>
              <a:t>og</a:t>
            </a:r>
            <a:r>
              <a:rPr lang="en-US" sz="2400" i="1"/>
              <a:t> </a:t>
            </a:r>
            <a:r>
              <a:rPr lang="en-US" sz="2400" i="1" err="1"/>
              <a:t>grøn</a:t>
            </a:r>
            <a:r>
              <a:rPr lang="en-US" sz="2400" i="1"/>
              <a:t>, </a:t>
            </a:r>
            <a:r>
              <a:rPr lang="en-US" sz="2400" i="1" err="1"/>
              <a:t>må</a:t>
            </a:r>
            <a:r>
              <a:rPr lang="en-US" sz="2400" i="1"/>
              <a:t> </a:t>
            </a:r>
            <a:r>
              <a:rPr lang="en-US" sz="2400" i="1" err="1"/>
              <a:t>vejledningen</a:t>
            </a:r>
            <a:r>
              <a:rPr lang="en-US" sz="2400" i="1"/>
              <a:t> </a:t>
            </a:r>
            <a:r>
              <a:rPr lang="en-US" sz="2400" i="1" err="1"/>
              <a:t>betjene</a:t>
            </a:r>
            <a:r>
              <a:rPr lang="en-US" sz="2400" i="1"/>
              <a:t> sig </a:t>
            </a:r>
            <a:r>
              <a:rPr lang="en-US" sz="2400" i="1" err="1"/>
              <a:t>af</a:t>
            </a:r>
            <a:r>
              <a:rPr lang="en-US" sz="2400" i="1"/>
              <a:t> </a:t>
            </a:r>
            <a:r>
              <a:rPr lang="en-US" sz="2400" i="1" err="1"/>
              <a:t>tilgange</a:t>
            </a:r>
            <a:r>
              <a:rPr lang="en-US" sz="2400" i="1"/>
              <a:t> </a:t>
            </a:r>
            <a:r>
              <a:rPr lang="en-US" sz="2400" i="1" err="1"/>
              <a:t>og</a:t>
            </a:r>
            <a:r>
              <a:rPr lang="en-US" sz="2400" i="1"/>
              <a:t> </a:t>
            </a:r>
            <a:r>
              <a:rPr lang="en-US" sz="2400" i="1" err="1"/>
              <a:t>metoder</a:t>
            </a:r>
            <a:r>
              <a:rPr lang="en-US" sz="2400" i="1"/>
              <a:t>, der </a:t>
            </a:r>
            <a:r>
              <a:rPr lang="en-US" sz="2400" i="1" err="1"/>
              <a:t>understøtter</a:t>
            </a:r>
            <a:r>
              <a:rPr lang="en-US" sz="2400" i="1"/>
              <a:t> </a:t>
            </a:r>
            <a:r>
              <a:rPr lang="en-US" sz="2400" i="1" err="1"/>
              <a:t>denne</a:t>
            </a:r>
            <a:r>
              <a:rPr lang="en-US" sz="2400" i="1"/>
              <a:t> </a:t>
            </a:r>
            <a:r>
              <a:rPr lang="en-US" sz="2400" i="1" err="1"/>
              <a:t>forandring</a:t>
            </a:r>
            <a:r>
              <a:rPr lang="en-US" sz="2400" i="1"/>
              <a:t>" </a:t>
            </a:r>
            <a:endParaRPr lang="fi-FI" sz="2400" i="1"/>
          </a:p>
          <a:p>
            <a:pPr marL="88900" indent="0">
              <a:buNone/>
            </a:pPr>
            <a:endParaRPr lang="fi-FI"/>
          </a:p>
          <a:p>
            <a:pPr marL="88900" indent="0">
              <a:buNone/>
            </a:pPr>
            <a:r>
              <a:rPr lang="fi-FI" sz="1200"/>
              <a:t>Citat fra: </a:t>
            </a:r>
            <a:r>
              <a:rPr lang="fi-FI" sz="1200">
                <a:hlinkClick r:id="rId2"/>
              </a:rPr>
              <a:t>Bæredygtig karrierevejledning og green guidance – måske det vigtigste redskab til at forandre verden - NVL</a:t>
            </a:r>
            <a:endParaRPr lang="fi-FI" sz="1200"/>
          </a:p>
          <a:p>
            <a:pPr marL="88900" indent="0">
              <a:buNone/>
            </a:pPr>
            <a:endParaRPr lang="fi-FI"/>
          </a:p>
          <a:p>
            <a:pPr marL="88900" indent="0">
              <a:buNone/>
            </a:pPr>
            <a:endParaRPr lang="fi-FI"/>
          </a:p>
          <a:p>
            <a:pPr>
              <a:buFont typeface="Courier New,monospace"/>
              <a:buChar char="o"/>
            </a:pPr>
            <a:endParaRPr lang="fi-FI"/>
          </a:p>
        </p:txBody>
      </p:sp>
      <p:sp>
        <p:nvSpPr>
          <p:cNvPr id="4" name="Slide Number Placeholder 3">
            <a:extLst>
              <a:ext uri="{FF2B5EF4-FFF2-40B4-BE49-F238E27FC236}">
                <a16:creationId xmlns:a16="http://schemas.microsoft.com/office/drawing/2014/main" id="{0A644296-0E53-25C1-9392-088597F56A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a:t>18</a:t>
            </a:fld>
            <a:endParaRPr lang="da-DK"/>
          </a:p>
        </p:txBody>
      </p:sp>
      <p:pic>
        <p:nvPicPr>
          <p:cNvPr id="5" name="Billede 4">
            <a:extLst>
              <a:ext uri="{FF2B5EF4-FFF2-40B4-BE49-F238E27FC236}">
                <a16:creationId xmlns:a16="http://schemas.microsoft.com/office/drawing/2014/main" id="{B7574B22-9700-57B1-CBF8-E6C8656EA58D}"/>
              </a:ext>
            </a:extLst>
          </p:cNvPr>
          <p:cNvPicPr>
            <a:picLocks noChangeAspect="1"/>
          </p:cNvPicPr>
          <p:nvPr/>
        </p:nvPicPr>
        <p:blipFill>
          <a:blip r:embed="rId3"/>
          <a:stretch>
            <a:fillRect/>
          </a:stretch>
        </p:blipFill>
        <p:spPr>
          <a:xfrm>
            <a:off x="369128" y="5808919"/>
            <a:ext cx="3558516" cy="992374"/>
          </a:xfrm>
          <a:prstGeom prst="rect">
            <a:avLst/>
          </a:prstGeom>
        </p:spPr>
      </p:pic>
    </p:spTree>
    <p:extLst>
      <p:ext uri="{BB962C8B-B14F-4D97-AF65-F5344CB8AC3E}">
        <p14:creationId xmlns:p14="http://schemas.microsoft.com/office/powerpoint/2010/main" val="210872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5A9A4412-FEBE-EC05-9B0F-5EB7904372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101"/>
          <a:stretch/>
        </p:blipFill>
        <p:spPr>
          <a:xfrm>
            <a:off x="8228012" y="796804"/>
            <a:ext cx="3965541" cy="6054777"/>
          </a:xfrm>
          <a:prstGeom prst="rect">
            <a:avLst/>
          </a:prstGeom>
        </p:spPr>
      </p:pic>
      <p:sp>
        <p:nvSpPr>
          <p:cNvPr id="2" name="Titel 1">
            <a:extLst>
              <a:ext uri="{FF2B5EF4-FFF2-40B4-BE49-F238E27FC236}">
                <a16:creationId xmlns:a16="http://schemas.microsoft.com/office/drawing/2014/main" id="{65F77EA4-2DF4-5846-A6B0-23E62E9F8581}"/>
              </a:ext>
            </a:extLst>
          </p:cNvPr>
          <p:cNvSpPr>
            <a:spLocks noGrp="1"/>
          </p:cNvSpPr>
          <p:nvPr>
            <p:ph type="title"/>
          </p:nvPr>
        </p:nvSpPr>
        <p:spPr/>
        <p:txBody>
          <a:bodyPr/>
          <a:lstStyle/>
          <a:p>
            <a:r>
              <a:rPr lang="da-DK" sz="4000"/>
              <a:t>Eksempel fra Grønland – derfor er vejledning til den grønne omstilling vigtig</a:t>
            </a:r>
          </a:p>
        </p:txBody>
      </p:sp>
      <p:sp>
        <p:nvSpPr>
          <p:cNvPr id="3" name="Pladsholder til tekst 2">
            <a:extLst>
              <a:ext uri="{FF2B5EF4-FFF2-40B4-BE49-F238E27FC236}">
                <a16:creationId xmlns:a16="http://schemas.microsoft.com/office/drawing/2014/main" id="{FA3D0E89-8466-08B1-3A2E-405B49C0E54D}"/>
              </a:ext>
            </a:extLst>
          </p:cNvPr>
          <p:cNvSpPr>
            <a:spLocks noGrp="1"/>
          </p:cNvSpPr>
          <p:nvPr>
            <p:ph type="body" idx="1"/>
          </p:nvPr>
        </p:nvSpPr>
        <p:spPr>
          <a:xfrm>
            <a:off x="419228" y="1535195"/>
            <a:ext cx="8377110" cy="3787610"/>
          </a:xfrm>
        </p:spPr>
        <p:txBody>
          <a:bodyPr/>
          <a:lstStyle/>
          <a:p>
            <a:pPr>
              <a:buFontTx/>
              <a:buChar char="-"/>
            </a:pPr>
            <a:r>
              <a:rPr lang="da-DK" sz="1800">
                <a:effectLst/>
                <a:latin typeface="Aptos" panose="020B0004020202020204" pitchFamily="34" charset="0"/>
                <a:ea typeface="Aptos" panose="020B0004020202020204" pitchFamily="34" charset="0"/>
                <a:cs typeface="Aptos" panose="020B0004020202020204" pitchFamily="34" charset="0"/>
              </a:rPr>
              <a:t>I Godhavn (850 indbyggere), er der en Hellefiskebanke </a:t>
            </a:r>
          </a:p>
          <a:p>
            <a:pPr>
              <a:buFontTx/>
              <a:buChar char="-"/>
            </a:pPr>
            <a:r>
              <a:rPr lang="da-DK" sz="1800">
                <a:effectLst/>
                <a:latin typeface="Aptos" panose="020B0004020202020204" pitchFamily="34" charset="0"/>
                <a:ea typeface="Aptos" panose="020B0004020202020204" pitchFamily="34" charset="0"/>
                <a:cs typeface="Aptos" panose="020B0004020202020204" pitchFamily="34" charset="0"/>
              </a:rPr>
              <a:t>Mange drenge bliver fangere/fisker enten før de er færdige med folkeskolen eller lige efter folkeskolen</a:t>
            </a:r>
          </a:p>
          <a:p>
            <a:pPr>
              <a:buFontTx/>
              <a:buChar char="-"/>
            </a:pPr>
            <a:r>
              <a:rPr lang="da-DK" sz="1800">
                <a:effectLst/>
                <a:latin typeface="Aptos" panose="020B0004020202020204" pitchFamily="34" charset="0"/>
                <a:ea typeface="Aptos" panose="020B0004020202020204" pitchFamily="34" charset="0"/>
                <a:cs typeface="Aptos" panose="020B0004020202020204" pitchFamily="34" charset="0"/>
              </a:rPr>
              <a:t>Fiskebanken vil ikke blive der i evig tid pga. klimaforandringer - leveindkomsten forsvinder</a:t>
            </a:r>
          </a:p>
          <a:p>
            <a:pPr>
              <a:buFontTx/>
              <a:buChar char="-"/>
            </a:pPr>
            <a:r>
              <a:rPr lang="da-DK" sz="1800">
                <a:effectLst/>
                <a:latin typeface="Aptos" panose="020B0004020202020204" pitchFamily="34" charset="0"/>
                <a:ea typeface="Aptos" panose="020B0004020202020204" pitchFamily="34" charset="0"/>
                <a:cs typeface="Aptos" panose="020B0004020202020204" pitchFamily="34" charset="0"/>
              </a:rPr>
              <a:t>De vil fortsat have erfaring og færdigheder som fiskere fremover</a:t>
            </a:r>
          </a:p>
          <a:p>
            <a:pPr>
              <a:buFontTx/>
              <a:buChar char="-"/>
            </a:pPr>
            <a:endParaRPr lang="da-DK" sz="1800">
              <a:latin typeface="Aptos" panose="020B0004020202020204" pitchFamily="34" charset="0"/>
              <a:ea typeface="Aptos" panose="020B0004020202020204" pitchFamily="34" charset="0"/>
              <a:cs typeface="Aptos" panose="020B0004020202020204" pitchFamily="34" charset="0"/>
            </a:endParaRPr>
          </a:p>
          <a:p>
            <a:pPr>
              <a:buFontTx/>
              <a:buChar char="-"/>
            </a:pPr>
            <a:r>
              <a:rPr lang="da-DK" sz="1800" i="1">
                <a:latin typeface="Aptos" panose="020B0004020202020204" pitchFamily="34" charset="0"/>
                <a:ea typeface="Aptos" panose="020B0004020202020204" pitchFamily="34" charset="0"/>
                <a:cs typeface="Aptos" panose="020B0004020202020204" pitchFamily="34" charset="0"/>
              </a:rPr>
              <a:t>H</a:t>
            </a:r>
            <a:r>
              <a:rPr lang="da-DK" sz="1800" i="1">
                <a:effectLst/>
                <a:latin typeface="Aptos" panose="020B0004020202020204" pitchFamily="34" charset="0"/>
                <a:ea typeface="Aptos" panose="020B0004020202020204" pitchFamily="34" charset="0"/>
                <a:cs typeface="Aptos" panose="020B0004020202020204" pitchFamily="34" charset="0"/>
              </a:rPr>
              <a:t>vordan kan vejledning i fremtiden medvirke til at understøtte denne gruppe i Grønland?</a:t>
            </a:r>
          </a:p>
          <a:p>
            <a:pPr>
              <a:buFontTx/>
              <a:buChar char="-"/>
            </a:pPr>
            <a:endParaRPr lang="da-DK" sz="1800">
              <a:effectLst/>
              <a:latin typeface="Aptos" panose="020B0004020202020204" pitchFamily="34" charset="0"/>
              <a:ea typeface="Aptos" panose="020B0004020202020204" pitchFamily="34" charset="0"/>
              <a:cs typeface="Aptos" panose="020B0004020202020204" pitchFamily="34" charset="0"/>
            </a:endParaRPr>
          </a:p>
          <a:p>
            <a:pPr>
              <a:buFontTx/>
              <a:buChar char="-"/>
            </a:pPr>
            <a:r>
              <a:rPr lang="da-DK" sz="1800">
                <a:effectLst/>
                <a:latin typeface="Aptos" panose="020B0004020202020204" pitchFamily="34" charset="0"/>
                <a:ea typeface="Aptos" panose="020B0004020202020204" pitchFamily="34" charset="0"/>
                <a:cs typeface="Aptos" panose="020B0004020202020204" pitchFamily="34" charset="0"/>
              </a:rPr>
              <a:t>Motivere mod uddannelse, realkompetencevurdering, anerkende formelle og uformelle færdigheder</a:t>
            </a:r>
          </a:p>
          <a:p>
            <a:pPr>
              <a:buFontTx/>
              <a:buChar char="-"/>
            </a:pPr>
            <a:r>
              <a:rPr lang="da-DK" sz="1800">
                <a:latin typeface="Aptos" panose="020B0004020202020204" pitchFamily="34" charset="0"/>
                <a:ea typeface="Aptos" panose="020B0004020202020204" pitchFamily="34" charset="0"/>
                <a:cs typeface="Aptos" panose="020B0004020202020204" pitchFamily="34" charset="0"/>
              </a:rPr>
              <a:t>Pege på jobveje, </a:t>
            </a:r>
            <a:r>
              <a:rPr lang="da-DK" sz="1800">
                <a:effectLst/>
                <a:latin typeface="Aptos" panose="020B0004020202020204" pitchFamily="34" charset="0"/>
                <a:ea typeface="Aptos" panose="020B0004020202020204" pitchFamily="34" charset="0"/>
                <a:cs typeface="Aptos" panose="020B0004020202020204" pitchFamily="34" charset="0"/>
              </a:rPr>
              <a:t>fx. maritime uddannelser og sikre at der ikke skal tilegnes færdigheder de allerede har </a:t>
            </a:r>
          </a:p>
          <a:p>
            <a:pPr>
              <a:buFontTx/>
              <a:buChar char="-"/>
            </a:pPr>
            <a:r>
              <a:rPr lang="da-DK" sz="1800">
                <a:effectLst/>
                <a:latin typeface="Aptos" panose="020B0004020202020204" pitchFamily="34" charset="0"/>
                <a:ea typeface="Aptos" panose="020B0004020202020204" pitchFamily="34" charset="0"/>
                <a:cs typeface="Aptos" panose="020B0004020202020204" pitchFamily="34" charset="0"/>
              </a:rPr>
              <a:t>Møde den unge og tage udgangspunkt i de opnåede kompetencer, tvivl, handlingslammelse, længsler, mod og håb for fremtiden</a:t>
            </a:r>
          </a:p>
          <a:p>
            <a:pPr marL="88900" indent="0">
              <a:buNone/>
            </a:pPr>
            <a:endParaRPr lang="da-DK"/>
          </a:p>
        </p:txBody>
      </p:sp>
      <p:sp>
        <p:nvSpPr>
          <p:cNvPr id="4" name="Pladsholder til slidenummer 3">
            <a:extLst>
              <a:ext uri="{FF2B5EF4-FFF2-40B4-BE49-F238E27FC236}">
                <a16:creationId xmlns:a16="http://schemas.microsoft.com/office/drawing/2014/main" id="{08407A97-F29C-63CC-73FE-42663051E5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19</a:t>
            </a:fld>
            <a:endParaRPr lang="da-DK"/>
          </a:p>
        </p:txBody>
      </p:sp>
      <p:pic>
        <p:nvPicPr>
          <p:cNvPr id="5" name="Billede 4">
            <a:extLst>
              <a:ext uri="{FF2B5EF4-FFF2-40B4-BE49-F238E27FC236}">
                <a16:creationId xmlns:a16="http://schemas.microsoft.com/office/drawing/2014/main" id="{54429461-34B0-D680-5BE7-1C3F633E9110}"/>
              </a:ext>
            </a:extLst>
          </p:cNvPr>
          <p:cNvPicPr>
            <a:picLocks noChangeAspect="1"/>
          </p:cNvPicPr>
          <p:nvPr/>
        </p:nvPicPr>
        <p:blipFill>
          <a:blip r:embed="rId3"/>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8682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DBD0-4431-E229-7A43-A8724C41AB81}"/>
              </a:ext>
            </a:extLst>
          </p:cNvPr>
          <p:cNvSpPr>
            <a:spLocks noGrp="1"/>
          </p:cNvSpPr>
          <p:nvPr>
            <p:ph type="title"/>
          </p:nvPr>
        </p:nvSpPr>
        <p:spPr/>
        <p:txBody>
          <a:bodyPr/>
          <a:lstStyle/>
          <a:p>
            <a:r>
              <a:rPr lang="fi-FI"/>
              <a:t>Hvem er jeg?</a:t>
            </a:r>
          </a:p>
        </p:txBody>
      </p:sp>
      <p:sp>
        <p:nvSpPr>
          <p:cNvPr id="3" name="Text Placeholder 2">
            <a:extLst>
              <a:ext uri="{FF2B5EF4-FFF2-40B4-BE49-F238E27FC236}">
                <a16:creationId xmlns:a16="http://schemas.microsoft.com/office/drawing/2014/main" id="{2E7DAD7B-95CF-AF06-ADBE-E9383E49A250}"/>
              </a:ext>
            </a:extLst>
          </p:cNvPr>
          <p:cNvSpPr>
            <a:spLocks noGrp="1"/>
          </p:cNvSpPr>
          <p:nvPr>
            <p:ph type="body" idx="1"/>
          </p:nvPr>
        </p:nvSpPr>
        <p:spPr>
          <a:xfrm>
            <a:off x="4715123" y="1883040"/>
            <a:ext cx="6144320" cy="1545960"/>
          </a:xfrm>
        </p:spPr>
        <p:txBody>
          <a:bodyPr/>
          <a:lstStyle/>
          <a:p>
            <a:pPr marL="50800" indent="0">
              <a:buNone/>
            </a:pPr>
            <a:r>
              <a:rPr lang="fi-FI" sz="1600">
                <a:solidFill>
                  <a:srgbClr val="000000"/>
                </a:solidFill>
                <a:latin typeface="Arial"/>
                <a:cs typeface="Arial"/>
              </a:rPr>
              <a:t>Nanna Heinø Mortensen, Nørrebro i København. Danmark  </a:t>
            </a:r>
          </a:p>
          <a:p>
            <a:pPr marL="50800" indent="0">
              <a:buNone/>
            </a:pPr>
            <a:endParaRPr lang="fi-FI" sz="1600">
              <a:solidFill>
                <a:srgbClr val="000000"/>
              </a:solidFill>
              <a:latin typeface="Arial"/>
              <a:cs typeface="Arial"/>
            </a:endParaRPr>
          </a:p>
          <a:p>
            <a:pPr marL="50800" indent="0">
              <a:buNone/>
            </a:pPr>
            <a:r>
              <a:rPr lang="fi-FI" sz="1600">
                <a:solidFill>
                  <a:srgbClr val="000000"/>
                </a:solidFill>
                <a:latin typeface="Arial"/>
                <a:cs typeface="Arial"/>
              </a:rPr>
              <a:t>Arbejder med mennesker indenfor HR i fagforeningen Dansk Sygeplejeråd. </a:t>
            </a:r>
          </a:p>
          <a:p>
            <a:pPr marL="50800" indent="0">
              <a:buNone/>
            </a:pPr>
            <a:endParaRPr lang="fi-FI" sz="1600">
              <a:solidFill>
                <a:srgbClr val="000000"/>
              </a:solidFill>
              <a:latin typeface="Arial"/>
              <a:cs typeface="Arial"/>
            </a:endParaRPr>
          </a:p>
          <a:p>
            <a:pPr marL="50800" indent="0">
              <a:buNone/>
            </a:pPr>
            <a:r>
              <a:rPr lang="fi-FI" sz="1600">
                <a:solidFill>
                  <a:srgbClr val="000000"/>
                </a:solidFill>
                <a:latin typeface="Arial"/>
                <a:cs typeface="Arial"/>
              </a:rPr>
              <a:t>Jeg arbejder især med at afdække og udvikle kompetenceudviklingsindsatser for ledere og medarbejdere, organisationsudvikling, livsfasepolitik, teamudvikling og trivsel i arbejdslivet.</a:t>
            </a:r>
          </a:p>
          <a:p>
            <a:pPr marL="50800" indent="0">
              <a:buNone/>
            </a:pPr>
            <a:r>
              <a:rPr lang="fi-FI" sz="1600">
                <a:solidFill>
                  <a:srgbClr val="000000"/>
                </a:solidFill>
                <a:latin typeface="Arial"/>
                <a:cs typeface="Arial"/>
              </a:rPr>
              <a:t> </a:t>
            </a:r>
          </a:p>
          <a:p>
            <a:pPr marL="50800" indent="0">
              <a:buNone/>
            </a:pPr>
            <a:r>
              <a:rPr lang="fi-FI" sz="1600">
                <a:solidFill>
                  <a:srgbClr val="000000"/>
                </a:solidFill>
                <a:latin typeface="Arial"/>
                <a:cs typeface="Arial"/>
              </a:rPr>
              <a:t>Censor på diplomuddannelsen i vejledning. Karrierevejleder privat</a:t>
            </a:r>
          </a:p>
          <a:p>
            <a:pPr marL="50800" indent="0">
              <a:buNone/>
            </a:pPr>
            <a:endParaRPr lang="fi-FI" sz="1600">
              <a:solidFill>
                <a:srgbClr val="000000"/>
              </a:solidFill>
              <a:latin typeface="Arial"/>
              <a:cs typeface="Arial"/>
            </a:endParaRPr>
          </a:p>
          <a:p>
            <a:pPr marL="50800" indent="0">
              <a:buNone/>
            </a:pPr>
            <a:r>
              <a:rPr lang="fi-FI" sz="1600">
                <a:solidFill>
                  <a:srgbClr val="000000"/>
                </a:solidFill>
                <a:latin typeface="Arial"/>
                <a:cs typeface="Arial"/>
              </a:rPr>
              <a:t>I fritiden elsker jeg at rejse, tage på højskole, være på Bornholm, vandre - gerne i bjerge, høre podcast, pilates, blive klogere og undres, slappe af, være sammen med venner og tvillingenevøer. </a:t>
            </a:r>
          </a:p>
          <a:p>
            <a:pPr marL="50800" indent="0">
              <a:buNone/>
            </a:pPr>
            <a:endParaRPr lang="fi-FI" sz="1600">
              <a:solidFill>
                <a:srgbClr val="000000"/>
              </a:solidFill>
              <a:latin typeface="Arial"/>
              <a:cs typeface="Arial"/>
            </a:endParaRPr>
          </a:p>
          <a:p>
            <a:pPr marL="50800" indent="0">
              <a:buNone/>
            </a:pPr>
            <a:endParaRPr lang="fi-FI" sz="1600">
              <a:solidFill>
                <a:srgbClr val="000000"/>
              </a:solidFill>
              <a:latin typeface="Arial"/>
              <a:cs typeface="Arial"/>
            </a:endParaRPr>
          </a:p>
          <a:p>
            <a:pPr marL="50800" indent="0">
              <a:buNone/>
            </a:pPr>
            <a:endParaRPr lang="fi-FI" sz="1600">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806D7407-F071-E278-41D6-A9392AEC9E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dirty="0" smtClean="0"/>
              <a:t>2</a:t>
            </a:fld>
            <a:endParaRPr lang="da-DK"/>
          </a:p>
        </p:txBody>
      </p:sp>
      <p:pic>
        <p:nvPicPr>
          <p:cNvPr id="11" name="Billede 10" descr="Et billede, der indeholder udendørs, græs, person, sky&#10;&#10;Automatisk genereret beskrivelse">
            <a:extLst>
              <a:ext uri="{FF2B5EF4-FFF2-40B4-BE49-F238E27FC236}">
                <a16:creationId xmlns:a16="http://schemas.microsoft.com/office/drawing/2014/main" id="{B01792CD-FF11-152E-A8E9-54FDAE007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423" y="1780135"/>
            <a:ext cx="3266612" cy="2449959"/>
          </a:xfrm>
          <a:prstGeom prst="rect">
            <a:avLst/>
          </a:prstGeom>
        </p:spPr>
      </p:pic>
      <p:pic>
        <p:nvPicPr>
          <p:cNvPr id="12" name="Billede 11">
            <a:extLst>
              <a:ext uri="{FF2B5EF4-FFF2-40B4-BE49-F238E27FC236}">
                <a16:creationId xmlns:a16="http://schemas.microsoft.com/office/drawing/2014/main" id="{AFC13A81-EE3E-4731-B1A9-E58B89B121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9520" y="2211518"/>
            <a:ext cx="634057" cy="634057"/>
          </a:xfrm>
          <a:prstGeom prst="rect">
            <a:avLst/>
          </a:prstGeom>
        </p:spPr>
      </p:pic>
      <p:pic>
        <p:nvPicPr>
          <p:cNvPr id="16" name="Billede 15">
            <a:extLst>
              <a:ext uri="{FF2B5EF4-FFF2-40B4-BE49-F238E27FC236}">
                <a16:creationId xmlns:a16="http://schemas.microsoft.com/office/drawing/2014/main" id="{D0CB91B1-04E3-1386-ED0B-5A1E3B12D662}"/>
              </a:ext>
            </a:extLst>
          </p:cNvPr>
          <p:cNvPicPr>
            <a:picLocks noChangeAspect="1"/>
          </p:cNvPicPr>
          <p:nvPr/>
        </p:nvPicPr>
        <p:blipFill>
          <a:blip r:embed="rId5"/>
          <a:stretch>
            <a:fillRect/>
          </a:stretch>
        </p:blipFill>
        <p:spPr>
          <a:xfrm>
            <a:off x="677234" y="5942440"/>
            <a:ext cx="3044704" cy="849086"/>
          </a:xfrm>
          <a:prstGeom prst="rect">
            <a:avLst/>
          </a:prstGeom>
        </p:spPr>
      </p:pic>
    </p:spTree>
    <p:extLst>
      <p:ext uri="{BB962C8B-B14F-4D97-AF65-F5344CB8AC3E}">
        <p14:creationId xmlns:p14="http://schemas.microsoft.com/office/powerpoint/2010/main" val="29326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28E25-3D8F-7159-06F3-EE85025C1415}"/>
              </a:ext>
            </a:extLst>
          </p:cNvPr>
          <p:cNvSpPr>
            <a:spLocks noGrp="1"/>
          </p:cNvSpPr>
          <p:nvPr>
            <p:ph type="title"/>
          </p:nvPr>
        </p:nvSpPr>
        <p:spPr/>
        <p:txBody>
          <a:bodyPr/>
          <a:lstStyle/>
          <a:p>
            <a:r>
              <a:rPr lang="da-DK"/>
              <a:t>Del gerne i chatten</a:t>
            </a:r>
          </a:p>
        </p:txBody>
      </p:sp>
      <p:sp>
        <p:nvSpPr>
          <p:cNvPr id="3" name="Pladsholder til tekst 2">
            <a:extLst>
              <a:ext uri="{FF2B5EF4-FFF2-40B4-BE49-F238E27FC236}">
                <a16:creationId xmlns:a16="http://schemas.microsoft.com/office/drawing/2014/main" id="{E511AF00-1E28-85B8-51E6-9FAC28E4169A}"/>
              </a:ext>
            </a:extLst>
          </p:cNvPr>
          <p:cNvSpPr>
            <a:spLocks noGrp="1"/>
          </p:cNvSpPr>
          <p:nvPr>
            <p:ph type="body" idx="1"/>
          </p:nvPr>
        </p:nvSpPr>
        <p:spPr/>
        <p:txBody>
          <a:bodyPr/>
          <a:lstStyle/>
          <a:p>
            <a:pPr marL="114300" indent="0">
              <a:buNone/>
            </a:pPr>
            <a:r>
              <a:rPr lang="da-DK" sz="3200" b="1"/>
              <a:t>Oplever du mulighed for at bidrage til den grønne omstilling i dit arbejde? </a:t>
            </a:r>
          </a:p>
          <a:p>
            <a:endParaRPr lang="da-DK"/>
          </a:p>
        </p:txBody>
      </p:sp>
      <p:sp>
        <p:nvSpPr>
          <p:cNvPr id="5" name="Pladsholder til slidenummer 4">
            <a:extLst>
              <a:ext uri="{FF2B5EF4-FFF2-40B4-BE49-F238E27FC236}">
                <a16:creationId xmlns:a16="http://schemas.microsoft.com/office/drawing/2014/main" id="{9DBAD6AB-97C4-191B-6F49-E7843F2D16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20</a:t>
            </a:fld>
            <a:endParaRPr lang="da-DK"/>
          </a:p>
        </p:txBody>
      </p:sp>
      <p:pic>
        <p:nvPicPr>
          <p:cNvPr id="6" name="Billede 5">
            <a:extLst>
              <a:ext uri="{FF2B5EF4-FFF2-40B4-BE49-F238E27FC236}">
                <a16:creationId xmlns:a16="http://schemas.microsoft.com/office/drawing/2014/main" id="{E3E4B552-40CE-2640-2F29-F61E6F851856}"/>
              </a:ext>
            </a:extLst>
          </p:cNvPr>
          <p:cNvPicPr>
            <a:picLocks noChangeAspect="1"/>
          </p:cNvPicPr>
          <p:nvPr/>
        </p:nvPicPr>
        <p:blipFill>
          <a:blip r:embed="rId2"/>
          <a:stretch>
            <a:fillRect/>
          </a:stretch>
        </p:blipFill>
        <p:spPr>
          <a:xfrm>
            <a:off x="677234" y="5886101"/>
            <a:ext cx="3033528" cy="845969"/>
          </a:xfrm>
          <a:prstGeom prst="rect">
            <a:avLst/>
          </a:prstGeom>
        </p:spPr>
      </p:pic>
      <p:pic>
        <p:nvPicPr>
          <p:cNvPr id="12" name="Pladsholder til billede 11" descr="Et billede, der indeholder udendørs, sky, vej/gade, tøj&#10;&#10;AI-genereret indhold kan være ukorrekt.">
            <a:extLst>
              <a:ext uri="{FF2B5EF4-FFF2-40B4-BE49-F238E27FC236}">
                <a16:creationId xmlns:a16="http://schemas.microsoft.com/office/drawing/2014/main" id="{166F93F7-4491-EF8B-B3C5-6ED0275735CC}"/>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b="-633"/>
          <a:stretch/>
        </p:blipFill>
        <p:spPr>
          <a:xfrm>
            <a:off x="8794750" y="0"/>
            <a:ext cx="3391890" cy="6872415"/>
          </a:xfrm>
        </p:spPr>
      </p:pic>
    </p:spTree>
    <p:extLst>
      <p:ext uri="{BB962C8B-B14F-4D97-AF65-F5344CB8AC3E}">
        <p14:creationId xmlns:p14="http://schemas.microsoft.com/office/powerpoint/2010/main" val="37550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C1EE3-767D-8DBF-E22C-A00BE9A4AB6A}"/>
              </a:ext>
            </a:extLst>
          </p:cNvPr>
          <p:cNvSpPr>
            <a:spLocks noGrp="1"/>
          </p:cNvSpPr>
          <p:nvPr>
            <p:ph type="title"/>
          </p:nvPr>
        </p:nvSpPr>
        <p:spPr/>
        <p:txBody>
          <a:bodyPr/>
          <a:lstStyle/>
          <a:p>
            <a:r>
              <a:rPr lang="fi-FI"/>
              <a:t>Karrierevejledning er en del af løsningen </a:t>
            </a:r>
            <a:endParaRPr lang="da-DK"/>
          </a:p>
        </p:txBody>
      </p:sp>
      <p:sp>
        <p:nvSpPr>
          <p:cNvPr id="5" name="Pladsholder til slidenummer 4">
            <a:extLst>
              <a:ext uri="{FF2B5EF4-FFF2-40B4-BE49-F238E27FC236}">
                <a16:creationId xmlns:a16="http://schemas.microsoft.com/office/drawing/2014/main" id="{2483D2D2-8BB9-D00F-0317-EAB9F0F4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21</a:t>
            </a:fld>
            <a:endParaRPr lang="da-DK"/>
          </a:p>
        </p:txBody>
      </p:sp>
      <p:sp>
        <p:nvSpPr>
          <p:cNvPr id="6" name="Text Placeholder 2">
            <a:extLst>
              <a:ext uri="{FF2B5EF4-FFF2-40B4-BE49-F238E27FC236}">
                <a16:creationId xmlns:a16="http://schemas.microsoft.com/office/drawing/2014/main" id="{3F4E1FDE-0F19-89DD-03B7-91A5E01BCD22}"/>
              </a:ext>
            </a:extLst>
          </p:cNvPr>
          <p:cNvSpPr>
            <a:spLocks noGrp="1"/>
          </p:cNvSpPr>
          <p:nvPr>
            <p:ph type="body" idx="1"/>
          </p:nvPr>
        </p:nvSpPr>
        <p:spPr>
          <a:xfrm>
            <a:off x="684131" y="1873753"/>
            <a:ext cx="7740650" cy="3532187"/>
          </a:xfrm>
        </p:spPr>
        <p:txBody>
          <a:bodyPr/>
          <a:lstStyle/>
          <a:p>
            <a:pPr marL="88900" indent="0">
              <a:buNone/>
            </a:pPr>
            <a:r>
              <a:rPr lang="fi-FI" b="1"/>
              <a:t>Karrierevejlederen kan være med til at:</a:t>
            </a:r>
          </a:p>
          <a:p>
            <a:pPr marL="88900" indent="0">
              <a:buNone/>
            </a:pPr>
            <a:endParaRPr lang="fi-FI" sz="2000"/>
          </a:p>
          <a:p>
            <a:pPr marL="431800" indent="-342900">
              <a:buFont typeface="Courier New"/>
              <a:buChar char="o"/>
            </a:pPr>
            <a:r>
              <a:rPr lang="fi-FI"/>
              <a:t>Vise og inspirere til nye karriereveje til den grønne omstilling via job, netværk, afklaring, udvidelse af horisonter, konkret inspiration, uddannelse, frivilligt arbejde etc.</a:t>
            </a:r>
          </a:p>
          <a:p>
            <a:pPr marL="431800" indent="-342900">
              <a:buFont typeface="Courier New"/>
              <a:buChar char="o"/>
            </a:pPr>
            <a:endParaRPr lang="fi-FI"/>
          </a:p>
          <a:p>
            <a:pPr marL="431800" indent="-342900">
              <a:buFont typeface="Courier New"/>
              <a:buChar char="o"/>
            </a:pPr>
            <a:r>
              <a:rPr lang="fi-FI"/>
              <a:t>Holde sig opdateret med nye jobområder og nye efterspurgte kompetencer</a:t>
            </a:r>
          </a:p>
          <a:p>
            <a:pPr marL="431800" indent="-342900">
              <a:buFont typeface="Courier New"/>
              <a:buChar char="o"/>
            </a:pPr>
            <a:endParaRPr lang="en-US" sz="2000"/>
          </a:p>
          <a:p>
            <a:pPr marL="431800" indent="-342900">
              <a:buFont typeface="Courier New"/>
              <a:buChar char="o"/>
            </a:pPr>
            <a:r>
              <a:rPr lang="en-US" sz="2000" err="1"/>
              <a:t>Egen</a:t>
            </a:r>
            <a:r>
              <a:rPr lang="en-US" sz="2000"/>
              <a:t> </a:t>
            </a:r>
            <a:r>
              <a:rPr lang="en-US" sz="2000" err="1"/>
              <a:t>løbende</a:t>
            </a:r>
            <a:r>
              <a:rPr lang="en-US" sz="2000"/>
              <a:t> </a:t>
            </a:r>
            <a:r>
              <a:rPr lang="en-US" sz="2000" err="1"/>
              <a:t>kompetenceudvikling</a:t>
            </a:r>
            <a:r>
              <a:rPr lang="en-US" sz="2000"/>
              <a:t> </a:t>
            </a:r>
          </a:p>
        </p:txBody>
      </p:sp>
      <p:pic>
        <p:nvPicPr>
          <p:cNvPr id="19" name="Pladsholder til billede 18" descr="Hænder, der holder puslespilsbrik">
            <a:extLst>
              <a:ext uri="{FF2B5EF4-FFF2-40B4-BE49-F238E27FC236}">
                <a16:creationId xmlns:a16="http://schemas.microsoft.com/office/drawing/2014/main" id="{98661E15-DD28-639B-C4BB-24D8093D6804}"/>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p:pic>
      <p:pic>
        <p:nvPicPr>
          <p:cNvPr id="20" name="Billede 19">
            <a:extLst>
              <a:ext uri="{FF2B5EF4-FFF2-40B4-BE49-F238E27FC236}">
                <a16:creationId xmlns:a16="http://schemas.microsoft.com/office/drawing/2014/main" id="{A8FF29AC-EA2E-4151-B404-A71B323981F3}"/>
              </a:ext>
            </a:extLst>
          </p:cNvPr>
          <p:cNvPicPr>
            <a:picLocks noChangeAspect="1"/>
          </p:cNvPicPr>
          <p:nvPr/>
        </p:nvPicPr>
        <p:blipFill>
          <a:blip r:embed="rId3"/>
          <a:stretch>
            <a:fillRect/>
          </a:stretch>
        </p:blipFill>
        <p:spPr>
          <a:xfrm>
            <a:off x="677234" y="5886101"/>
            <a:ext cx="3033528" cy="845969"/>
          </a:xfrm>
          <a:prstGeom prst="rect">
            <a:avLst/>
          </a:prstGeom>
        </p:spPr>
      </p:pic>
    </p:spTree>
    <p:extLst>
      <p:ext uri="{BB962C8B-B14F-4D97-AF65-F5344CB8AC3E}">
        <p14:creationId xmlns:p14="http://schemas.microsoft.com/office/powerpoint/2010/main" val="12537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3A3F-5DF5-973E-B318-6E20959607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87E693-5130-73E3-7A1F-BA20BB930364}"/>
              </a:ext>
            </a:extLst>
          </p:cNvPr>
          <p:cNvSpPr>
            <a:spLocks noGrp="1"/>
          </p:cNvSpPr>
          <p:nvPr>
            <p:ph type="title"/>
          </p:nvPr>
        </p:nvSpPr>
        <p:spPr/>
        <p:txBody>
          <a:bodyPr/>
          <a:lstStyle/>
          <a:p>
            <a:r>
              <a:rPr lang="fi-FI"/>
              <a:t>...og være med til at..</a:t>
            </a:r>
            <a:endParaRPr lang="da-DK"/>
          </a:p>
        </p:txBody>
      </p:sp>
      <p:sp>
        <p:nvSpPr>
          <p:cNvPr id="5" name="Pladsholder til slidenummer 4">
            <a:extLst>
              <a:ext uri="{FF2B5EF4-FFF2-40B4-BE49-F238E27FC236}">
                <a16:creationId xmlns:a16="http://schemas.microsoft.com/office/drawing/2014/main" id="{A231F111-2AC0-3C47-9109-D2E1576EDD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22</a:t>
            </a:fld>
            <a:endParaRPr lang="da-DK"/>
          </a:p>
        </p:txBody>
      </p:sp>
      <p:sp>
        <p:nvSpPr>
          <p:cNvPr id="6" name="Text Placeholder 2">
            <a:extLst>
              <a:ext uri="{FF2B5EF4-FFF2-40B4-BE49-F238E27FC236}">
                <a16:creationId xmlns:a16="http://schemas.microsoft.com/office/drawing/2014/main" id="{C8C99B74-E7BB-106C-409D-BBC211881525}"/>
              </a:ext>
            </a:extLst>
          </p:cNvPr>
          <p:cNvSpPr>
            <a:spLocks noGrp="1"/>
          </p:cNvSpPr>
          <p:nvPr>
            <p:ph type="body" idx="1"/>
          </p:nvPr>
        </p:nvSpPr>
        <p:spPr>
          <a:xfrm>
            <a:off x="637535" y="1676904"/>
            <a:ext cx="7740650" cy="2964544"/>
          </a:xfrm>
        </p:spPr>
        <p:txBody>
          <a:bodyPr/>
          <a:lstStyle/>
          <a:p>
            <a:pPr marL="88900" indent="0">
              <a:buNone/>
            </a:pPr>
            <a:endParaRPr lang="en-US" sz="2000"/>
          </a:p>
          <a:p>
            <a:pPr marL="285750" indent="-285750">
              <a:buFont typeface="Courier New,monospace"/>
              <a:buChar char="o"/>
            </a:pPr>
            <a:r>
              <a:rPr lang="fi-FI" sz="2000"/>
              <a:t>Styrke sine kompetencer i at møde mennesker der oplever håbløshed, handlekraft, ideerigdom, apati og frygt pga klimaforandringer </a:t>
            </a:r>
          </a:p>
          <a:p>
            <a:pPr marL="285750" indent="-285750">
              <a:buFont typeface="Courier New,monospace"/>
              <a:buChar char="o"/>
            </a:pPr>
            <a:endParaRPr lang="en-US" sz="2000"/>
          </a:p>
          <a:p>
            <a:pPr marL="285750" indent="-285750">
              <a:buFont typeface="Courier New,monospace"/>
              <a:buChar char="o"/>
            </a:pPr>
            <a:r>
              <a:rPr lang="en-US" sz="2000" err="1"/>
              <a:t>Være</a:t>
            </a:r>
            <a:r>
              <a:rPr lang="en-US" sz="2000"/>
              <a:t> </a:t>
            </a:r>
            <a:r>
              <a:rPr lang="en-US" sz="2000" err="1"/>
              <a:t>bevidst</a:t>
            </a:r>
            <a:r>
              <a:rPr lang="en-US" sz="2000"/>
              <a:t> om </a:t>
            </a:r>
            <a:r>
              <a:rPr lang="en-US" sz="2000" err="1"/>
              <a:t>egen</a:t>
            </a:r>
            <a:r>
              <a:rPr lang="en-US" sz="2000"/>
              <a:t> </a:t>
            </a:r>
            <a:r>
              <a:rPr lang="en-US" sz="2000" err="1"/>
              <a:t>håbefuldhed</a:t>
            </a:r>
            <a:r>
              <a:rPr lang="en-US" sz="2000"/>
              <a:t> </a:t>
            </a:r>
            <a:r>
              <a:rPr lang="en-US" sz="2000" err="1"/>
              <a:t>eller</a:t>
            </a:r>
            <a:r>
              <a:rPr lang="en-US" sz="2000"/>
              <a:t> </a:t>
            </a:r>
            <a:r>
              <a:rPr lang="en-US" sz="2000" err="1"/>
              <a:t>håbløshed</a:t>
            </a:r>
            <a:r>
              <a:rPr lang="en-US" sz="2000"/>
              <a:t> I forhold </a:t>
            </a:r>
            <a:r>
              <a:rPr lang="en-US" sz="2000" err="1"/>
              <a:t>til</a:t>
            </a:r>
            <a:r>
              <a:rPr lang="en-US" sz="2000"/>
              <a:t> </a:t>
            </a:r>
            <a:r>
              <a:rPr lang="en-US" sz="2000" err="1"/>
              <a:t>fremtiden</a:t>
            </a:r>
            <a:r>
              <a:rPr lang="en-US" sz="2000"/>
              <a:t> med </a:t>
            </a:r>
            <a:r>
              <a:rPr lang="en-US" sz="2000" err="1"/>
              <a:t>klimaforandringer</a:t>
            </a:r>
            <a:r>
              <a:rPr lang="en-US" sz="2000"/>
              <a:t> </a:t>
            </a:r>
          </a:p>
          <a:p>
            <a:pPr marL="285750" indent="-285750">
              <a:buFont typeface="Courier New,monospace"/>
              <a:buChar char="o"/>
            </a:pPr>
            <a:endParaRPr lang="en-US" sz="2000"/>
          </a:p>
          <a:p>
            <a:pPr marL="285750" indent="-285750">
              <a:buFont typeface="Courier New,monospace"/>
              <a:buChar char="o"/>
            </a:pPr>
            <a:r>
              <a:rPr lang="en-US" sz="2000" err="1"/>
              <a:t>Gøre</a:t>
            </a:r>
            <a:r>
              <a:rPr lang="en-US" sz="2000"/>
              <a:t> sig tanker om </a:t>
            </a:r>
            <a:r>
              <a:rPr lang="en-US" sz="2000" err="1"/>
              <a:t>hvordan</a:t>
            </a:r>
            <a:r>
              <a:rPr lang="en-US" sz="2000"/>
              <a:t> man </a:t>
            </a:r>
            <a:r>
              <a:rPr lang="en-US" sz="2000" err="1"/>
              <a:t>vil</a:t>
            </a:r>
            <a:r>
              <a:rPr lang="en-US" sz="2000"/>
              <a:t> </a:t>
            </a:r>
            <a:r>
              <a:rPr lang="en-US" sz="2000" err="1"/>
              <a:t>møde</a:t>
            </a:r>
            <a:r>
              <a:rPr lang="en-US" sz="2000"/>
              <a:t> </a:t>
            </a:r>
            <a:r>
              <a:rPr lang="en-US" sz="2000" err="1"/>
              <a:t>dilemmaer</a:t>
            </a:r>
            <a:r>
              <a:rPr lang="en-US" sz="2000"/>
              <a:t> I </a:t>
            </a:r>
            <a:r>
              <a:rPr lang="en-US" sz="2000" err="1"/>
              <a:t>karrierevejledningen</a:t>
            </a:r>
            <a:r>
              <a:rPr lang="en-US" sz="2000"/>
              <a:t> </a:t>
            </a:r>
            <a:r>
              <a:rPr lang="en-US" sz="2000" err="1"/>
              <a:t>ifh</a:t>
            </a:r>
            <a:r>
              <a:rPr lang="en-US" sz="2000"/>
              <a:t> </a:t>
            </a:r>
            <a:r>
              <a:rPr lang="en-US" sz="2000" err="1"/>
              <a:t>til</a:t>
            </a:r>
            <a:r>
              <a:rPr lang="en-US" sz="2000"/>
              <a:t> den </a:t>
            </a:r>
            <a:r>
              <a:rPr lang="en-US" sz="2000" err="1"/>
              <a:t>grønne</a:t>
            </a:r>
            <a:r>
              <a:rPr lang="en-US" sz="2000"/>
              <a:t> </a:t>
            </a:r>
            <a:r>
              <a:rPr lang="en-US" sz="2000" err="1"/>
              <a:t>omstilling</a:t>
            </a:r>
            <a:endParaRPr lang="en-US" sz="2000"/>
          </a:p>
          <a:p>
            <a:pPr marL="285750" indent="-285750">
              <a:buFont typeface="Courier New,monospace"/>
              <a:buChar char="o"/>
            </a:pPr>
            <a:endParaRPr lang="en-US" sz="2000"/>
          </a:p>
          <a:p>
            <a:pPr marL="0" indent="0">
              <a:buNone/>
            </a:pPr>
            <a:r>
              <a:rPr lang="en-US" sz="2400"/>
              <a:t>Dette </a:t>
            </a:r>
            <a:r>
              <a:rPr lang="en-US" sz="2400" err="1"/>
              <a:t>fordrer</a:t>
            </a:r>
            <a:r>
              <a:rPr lang="en-US" sz="2400"/>
              <a:t> </a:t>
            </a:r>
            <a:r>
              <a:rPr lang="en-US" sz="2400" err="1"/>
              <a:t>en</a:t>
            </a:r>
            <a:r>
              <a:rPr lang="en-US" sz="2400"/>
              <a:t> </a:t>
            </a:r>
            <a:r>
              <a:rPr lang="en-US" sz="2400" err="1"/>
              <a:t>professionel</a:t>
            </a:r>
            <a:r>
              <a:rPr lang="en-US" sz="2400"/>
              <a:t> </a:t>
            </a:r>
            <a:r>
              <a:rPr lang="en-US" sz="2400" err="1"/>
              <a:t>karriereindsats</a:t>
            </a:r>
            <a:r>
              <a:rPr lang="en-US" sz="2400"/>
              <a:t>, </a:t>
            </a:r>
            <a:r>
              <a:rPr lang="en-US" sz="2400" err="1"/>
              <a:t>hvor</a:t>
            </a:r>
            <a:r>
              <a:rPr lang="en-US" sz="2400"/>
              <a:t> </a:t>
            </a:r>
            <a:r>
              <a:rPr lang="en-US" sz="2400" err="1"/>
              <a:t>karrierevejlederne</a:t>
            </a:r>
            <a:r>
              <a:rPr lang="en-US" sz="2400"/>
              <a:t> </a:t>
            </a:r>
            <a:r>
              <a:rPr lang="en-US" sz="2400" err="1"/>
              <a:t>har</a:t>
            </a:r>
            <a:r>
              <a:rPr lang="en-US" sz="2400"/>
              <a:t> rammer, </a:t>
            </a:r>
            <a:r>
              <a:rPr lang="en-US" sz="2400" err="1"/>
              <a:t>faglighed</a:t>
            </a:r>
            <a:r>
              <a:rPr lang="en-US" sz="2400"/>
              <a:t> </a:t>
            </a:r>
            <a:r>
              <a:rPr lang="en-US" sz="2400" err="1"/>
              <a:t>og</a:t>
            </a:r>
            <a:r>
              <a:rPr lang="en-US" sz="2400"/>
              <a:t> opbakning </a:t>
            </a:r>
            <a:r>
              <a:rPr lang="en-US" sz="2400" err="1"/>
              <a:t>til</a:t>
            </a:r>
            <a:r>
              <a:rPr lang="en-US" sz="2400"/>
              <a:t> at </a:t>
            </a:r>
            <a:r>
              <a:rPr lang="en-US" sz="2400" err="1"/>
              <a:t>løfte</a:t>
            </a:r>
            <a:r>
              <a:rPr lang="en-US" sz="2400"/>
              <a:t> </a:t>
            </a:r>
            <a:r>
              <a:rPr lang="en-US" sz="2400" err="1"/>
              <a:t>ogpaven</a:t>
            </a:r>
            <a:r>
              <a:rPr lang="en-US" sz="2400"/>
              <a:t>.  </a:t>
            </a:r>
          </a:p>
          <a:p>
            <a:pPr marL="0" indent="0">
              <a:buNone/>
            </a:pPr>
            <a:endParaRPr lang="en-US" sz="2000"/>
          </a:p>
          <a:p>
            <a:pPr marL="88900" indent="0">
              <a:buNone/>
            </a:pPr>
            <a:endParaRPr lang="en-US" sz="2000"/>
          </a:p>
        </p:txBody>
      </p:sp>
      <p:pic>
        <p:nvPicPr>
          <p:cNvPr id="19" name="Pladsholder til billede 18" descr="Hænder, der holder puslespilsbrik">
            <a:extLst>
              <a:ext uri="{FF2B5EF4-FFF2-40B4-BE49-F238E27FC236}">
                <a16:creationId xmlns:a16="http://schemas.microsoft.com/office/drawing/2014/main" id="{8E380DCE-5615-293A-D066-B89390B48A6A}"/>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p:pic>
      <p:pic>
        <p:nvPicPr>
          <p:cNvPr id="20" name="Billede 19">
            <a:extLst>
              <a:ext uri="{FF2B5EF4-FFF2-40B4-BE49-F238E27FC236}">
                <a16:creationId xmlns:a16="http://schemas.microsoft.com/office/drawing/2014/main" id="{23B1BE42-452B-6663-CDCF-88EF4A3FA5E4}"/>
              </a:ext>
            </a:extLst>
          </p:cNvPr>
          <p:cNvPicPr>
            <a:picLocks noChangeAspect="1"/>
          </p:cNvPicPr>
          <p:nvPr/>
        </p:nvPicPr>
        <p:blipFill>
          <a:blip r:embed="rId3"/>
          <a:stretch>
            <a:fillRect/>
          </a:stretch>
        </p:blipFill>
        <p:spPr>
          <a:xfrm>
            <a:off x="677234" y="5886101"/>
            <a:ext cx="3033528" cy="845969"/>
          </a:xfrm>
          <a:prstGeom prst="rect">
            <a:avLst/>
          </a:prstGeom>
        </p:spPr>
      </p:pic>
    </p:spTree>
    <p:extLst>
      <p:ext uri="{BB962C8B-B14F-4D97-AF65-F5344CB8AC3E}">
        <p14:creationId xmlns:p14="http://schemas.microsoft.com/office/powerpoint/2010/main" val="34555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6060D-13BA-00A4-F26D-2B449B48D16B}"/>
              </a:ext>
            </a:extLst>
          </p:cNvPr>
          <p:cNvSpPr>
            <a:spLocks noGrp="1"/>
          </p:cNvSpPr>
          <p:nvPr>
            <p:ph type="title"/>
          </p:nvPr>
        </p:nvSpPr>
        <p:spPr/>
        <p:txBody>
          <a:bodyPr/>
          <a:lstStyle/>
          <a:p>
            <a:r>
              <a:rPr lang="da-DK" sz="3600"/>
              <a:t>Fra handlingslammelse til handling ift. den grønne omstilling og klimaforandringer</a:t>
            </a:r>
          </a:p>
        </p:txBody>
      </p:sp>
      <p:sp>
        <p:nvSpPr>
          <p:cNvPr id="3" name="Pladsholder til tekst 2">
            <a:extLst>
              <a:ext uri="{FF2B5EF4-FFF2-40B4-BE49-F238E27FC236}">
                <a16:creationId xmlns:a16="http://schemas.microsoft.com/office/drawing/2014/main" id="{EA4C22E7-DC70-073E-CFD0-BBE5060D0290}"/>
              </a:ext>
            </a:extLst>
          </p:cNvPr>
          <p:cNvSpPr>
            <a:spLocks noGrp="1"/>
          </p:cNvSpPr>
          <p:nvPr>
            <p:ph type="body" idx="1"/>
          </p:nvPr>
        </p:nvSpPr>
        <p:spPr>
          <a:xfrm>
            <a:off x="787079" y="2219820"/>
            <a:ext cx="4426902" cy="3787610"/>
          </a:xfrm>
        </p:spPr>
        <p:txBody>
          <a:bodyPr/>
          <a:lstStyle/>
          <a:p>
            <a:pPr marL="88900" indent="0">
              <a:buNone/>
            </a:pPr>
            <a:r>
              <a:rPr lang="da-DK"/>
              <a:t>Ligegyldighed</a:t>
            </a:r>
          </a:p>
          <a:p>
            <a:pPr marL="88900" indent="0">
              <a:buNone/>
            </a:pPr>
            <a:r>
              <a:rPr lang="da-DK"/>
              <a:t>Usikkerhed</a:t>
            </a:r>
          </a:p>
          <a:p>
            <a:pPr marL="88900" indent="0">
              <a:buNone/>
            </a:pPr>
            <a:r>
              <a:rPr lang="da-DK"/>
              <a:t>Overvældelse</a:t>
            </a:r>
          </a:p>
          <a:p>
            <a:pPr marL="88900" indent="0">
              <a:buNone/>
            </a:pPr>
            <a:r>
              <a:rPr lang="da-DK"/>
              <a:t>Frygt</a:t>
            </a:r>
          </a:p>
          <a:p>
            <a:pPr marL="88900" indent="0">
              <a:buNone/>
            </a:pPr>
            <a:r>
              <a:rPr lang="da-DK"/>
              <a:t>Forvirring</a:t>
            </a:r>
          </a:p>
          <a:p>
            <a:pPr marL="88900" indent="0">
              <a:buNone/>
            </a:pPr>
            <a:r>
              <a:rPr lang="da-DK"/>
              <a:t>Eksistentielt</a:t>
            </a:r>
          </a:p>
          <a:p>
            <a:pPr marL="88900" indent="0">
              <a:buNone/>
            </a:pPr>
            <a:r>
              <a:rPr lang="da-DK"/>
              <a:t>Meningsløshed</a:t>
            </a:r>
          </a:p>
          <a:p>
            <a:pPr marL="88900" indent="0">
              <a:buNone/>
            </a:pPr>
            <a:r>
              <a:rPr lang="da-DK"/>
              <a:t>Apati</a:t>
            </a:r>
          </a:p>
        </p:txBody>
      </p:sp>
      <p:sp>
        <p:nvSpPr>
          <p:cNvPr id="4" name="Pladsholder til slidenummer 3">
            <a:extLst>
              <a:ext uri="{FF2B5EF4-FFF2-40B4-BE49-F238E27FC236}">
                <a16:creationId xmlns:a16="http://schemas.microsoft.com/office/drawing/2014/main" id="{1B02CEA8-D311-8EA8-0629-F7E8BB61C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23</a:t>
            </a:fld>
            <a:endParaRPr lang="da-DK"/>
          </a:p>
        </p:txBody>
      </p:sp>
      <p:sp>
        <p:nvSpPr>
          <p:cNvPr id="6" name="Pladsholder til tekst 2">
            <a:extLst>
              <a:ext uri="{FF2B5EF4-FFF2-40B4-BE49-F238E27FC236}">
                <a16:creationId xmlns:a16="http://schemas.microsoft.com/office/drawing/2014/main" id="{4BD4A42A-2FBA-A038-E6C3-CF73FB7CC61D}"/>
              </a:ext>
            </a:extLst>
          </p:cNvPr>
          <p:cNvSpPr txBox="1">
            <a:spLocks/>
          </p:cNvSpPr>
          <p:nvPr/>
        </p:nvSpPr>
        <p:spPr>
          <a:xfrm>
            <a:off x="7630159" y="2219820"/>
            <a:ext cx="3027681" cy="18711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rgbClr val="006EB6"/>
              </a:buClr>
              <a:buSzPts val="2200"/>
              <a:buFont typeface="Arial"/>
              <a:buChar char="―"/>
              <a:defRPr sz="2200" b="0" i="0" u="none" strike="noStrike" cap="none">
                <a:solidFill>
                  <a:srgbClr val="006EB6"/>
                </a:solidFill>
                <a:latin typeface="Corbel"/>
                <a:ea typeface="Corbel"/>
                <a:cs typeface="Corbel"/>
                <a:sym typeface="Corbel"/>
              </a:defRPr>
            </a:lvl1pPr>
            <a:lvl2pPr marL="914400" marR="0" lvl="1" indent="-342900" algn="l" rtl="0">
              <a:lnSpc>
                <a:spcPct val="100000"/>
              </a:lnSpc>
              <a:spcBef>
                <a:spcPts val="0"/>
              </a:spcBef>
              <a:spcAft>
                <a:spcPts val="0"/>
              </a:spcAft>
              <a:buClr>
                <a:srgbClr val="006EB6"/>
              </a:buClr>
              <a:buSzPts val="1800"/>
              <a:buFont typeface="Noto Sans Symbols"/>
              <a:buChar char="∙"/>
              <a:defRPr sz="2200" b="0" i="0" u="none" strike="noStrike" cap="none">
                <a:solidFill>
                  <a:srgbClr val="006EB6"/>
                </a:solidFill>
                <a:latin typeface="Corbel"/>
                <a:ea typeface="Corbel"/>
                <a:cs typeface="Corbel"/>
                <a:sym typeface="Corbel"/>
              </a:defRPr>
            </a:lvl2pPr>
            <a:lvl3pPr marL="1371600" marR="0" lvl="2" indent="-342900" algn="l" rtl="0">
              <a:lnSpc>
                <a:spcPct val="100000"/>
              </a:lnSpc>
              <a:spcBef>
                <a:spcPts val="0"/>
              </a:spcBef>
              <a:spcAft>
                <a:spcPts val="0"/>
              </a:spcAft>
              <a:buClr>
                <a:srgbClr val="006EB6"/>
              </a:buClr>
              <a:buSzPts val="1800"/>
              <a:buFont typeface="Arial"/>
              <a:buChar char="‒"/>
              <a:defRPr sz="2200" b="0" i="0" u="none" strike="noStrike" cap="none">
                <a:solidFill>
                  <a:srgbClr val="006EB6"/>
                </a:solidFill>
                <a:latin typeface="Corbel"/>
                <a:ea typeface="Corbel"/>
                <a:cs typeface="Corbel"/>
                <a:sym typeface="Corbel"/>
              </a:defRPr>
            </a:lvl3pPr>
            <a:lvl4pPr marL="1828800" marR="0" lvl="3" indent="-342900" algn="l" rtl="0">
              <a:lnSpc>
                <a:spcPct val="100000"/>
              </a:lnSpc>
              <a:spcBef>
                <a:spcPts val="0"/>
              </a:spcBef>
              <a:spcAft>
                <a:spcPts val="0"/>
              </a:spcAft>
              <a:buClr>
                <a:srgbClr val="006EB6"/>
              </a:buClr>
              <a:buSzPts val="1800"/>
              <a:buFont typeface="Noto Sans Symbols"/>
              <a:buChar char="∙"/>
              <a:defRPr sz="2200" b="0" i="0" u="none" strike="noStrike" cap="none">
                <a:solidFill>
                  <a:srgbClr val="006EB6"/>
                </a:solidFill>
                <a:latin typeface="Corbel"/>
                <a:ea typeface="Corbel"/>
                <a:cs typeface="Corbel"/>
                <a:sym typeface="Corbel"/>
              </a:defRPr>
            </a:lvl4pPr>
            <a:lvl5pPr marL="2286000" marR="0" lvl="4" indent="-342900" algn="l" rtl="0">
              <a:lnSpc>
                <a:spcPct val="100000"/>
              </a:lnSpc>
              <a:spcBef>
                <a:spcPts val="0"/>
              </a:spcBef>
              <a:spcAft>
                <a:spcPts val="0"/>
              </a:spcAft>
              <a:buClr>
                <a:srgbClr val="006EB6"/>
              </a:buClr>
              <a:buSzPts val="1800"/>
              <a:buFont typeface="Arial"/>
              <a:buChar char="‒"/>
              <a:defRPr sz="2200" b="0" i="0" u="none" strike="noStrike" cap="none">
                <a:solidFill>
                  <a:srgbClr val="006EB6"/>
                </a:solidFill>
                <a:latin typeface="Corbel"/>
                <a:ea typeface="Corbel"/>
                <a:cs typeface="Corbel"/>
                <a:sym typeface="Corbel"/>
              </a:defRPr>
            </a:lvl5pPr>
            <a:lvl6pPr marL="2743200" marR="0" lvl="5" indent="-342900" algn="l" rtl="0">
              <a:lnSpc>
                <a:spcPct val="100000"/>
              </a:lnSpc>
              <a:spcBef>
                <a:spcPts val="0"/>
              </a:spcBef>
              <a:spcAft>
                <a:spcPts val="0"/>
              </a:spcAft>
              <a:buClr>
                <a:srgbClr val="006EB6"/>
              </a:buClr>
              <a:buSzPts val="1800"/>
              <a:buFont typeface="Noto Sans Symbols"/>
              <a:buChar char="∙"/>
              <a:defRPr sz="2200" b="0" i="0" u="none" strike="noStrike" cap="none">
                <a:solidFill>
                  <a:srgbClr val="006EB6"/>
                </a:solidFill>
                <a:latin typeface="Corbel"/>
                <a:ea typeface="Corbel"/>
                <a:cs typeface="Corbel"/>
                <a:sym typeface="Corbel"/>
              </a:defRPr>
            </a:lvl6pPr>
            <a:lvl7pPr marL="3200400" marR="0" lvl="6" indent="-342900" algn="l" rtl="0">
              <a:lnSpc>
                <a:spcPct val="100000"/>
              </a:lnSpc>
              <a:spcBef>
                <a:spcPts val="0"/>
              </a:spcBef>
              <a:spcAft>
                <a:spcPts val="0"/>
              </a:spcAft>
              <a:buClr>
                <a:srgbClr val="006EB6"/>
              </a:buClr>
              <a:buSzPts val="1800"/>
              <a:buFont typeface="Arial"/>
              <a:buChar char="‒"/>
              <a:defRPr sz="2200" b="0" i="0" u="none" strike="noStrike" cap="none">
                <a:solidFill>
                  <a:srgbClr val="006EB6"/>
                </a:solidFill>
                <a:latin typeface="Corbel"/>
                <a:ea typeface="Corbel"/>
                <a:cs typeface="Corbel"/>
                <a:sym typeface="Corbel"/>
              </a:defRPr>
            </a:lvl7pPr>
            <a:lvl8pPr marL="3657600" marR="0" lvl="7" indent="-342900" algn="l" rtl="0">
              <a:lnSpc>
                <a:spcPct val="100000"/>
              </a:lnSpc>
              <a:spcBef>
                <a:spcPts val="0"/>
              </a:spcBef>
              <a:spcAft>
                <a:spcPts val="0"/>
              </a:spcAft>
              <a:buClr>
                <a:srgbClr val="006EB6"/>
              </a:buClr>
              <a:buSzPts val="1800"/>
              <a:buFont typeface="Noto Sans Symbols"/>
              <a:buChar char="∙"/>
              <a:defRPr sz="2200" b="0" i="0" u="none" strike="noStrike" cap="none">
                <a:solidFill>
                  <a:srgbClr val="006EB6"/>
                </a:solidFill>
                <a:latin typeface="Corbel"/>
                <a:ea typeface="Corbel"/>
                <a:cs typeface="Corbel"/>
                <a:sym typeface="Corbel"/>
              </a:defRPr>
            </a:lvl8pPr>
            <a:lvl9pPr marL="4114800" marR="0" lvl="8" indent="-342900" algn="l" rtl="0">
              <a:lnSpc>
                <a:spcPct val="100000"/>
              </a:lnSpc>
              <a:spcBef>
                <a:spcPts val="0"/>
              </a:spcBef>
              <a:spcAft>
                <a:spcPts val="0"/>
              </a:spcAft>
              <a:buClr>
                <a:srgbClr val="006EB6"/>
              </a:buClr>
              <a:buSzPts val="1800"/>
              <a:buFont typeface="Arial"/>
              <a:buChar char="‒"/>
              <a:defRPr sz="2200" b="0" i="0" u="none" strike="noStrike" cap="none">
                <a:solidFill>
                  <a:srgbClr val="006EB6"/>
                </a:solidFill>
                <a:latin typeface="Corbel"/>
                <a:ea typeface="Corbel"/>
                <a:cs typeface="Corbel"/>
                <a:sym typeface="Corbel"/>
              </a:defRPr>
            </a:lvl9pPr>
          </a:lstStyle>
          <a:p>
            <a:pPr marL="88900" indent="0">
              <a:buNone/>
            </a:pPr>
            <a:r>
              <a:rPr lang="da-DK"/>
              <a:t>Handlekraft</a:t>
            </a:r>
          </a:p>
          <a:p>
            <a:pPr marL="88900" indent="0">
              <a:buNone/>
            </a:pPr>
            <a:r>
              <a:rPr lang="da-DK"/>
              <a:t>Mestring</a:t>
            </a:r>
          </a:p>
          <a:p>
            <a:pPr marL="88900" indent="0">
              <a:buNone/>
            </a:pPr>
            <a:r>
              <a:rPr lang="da-DK"/>
              <a:t>Handledygtig</a:t>
            </a:r>
          </a:p>
          <a:p>
            <a:pPr marL="88900" indent="0">
              <a:buNone/>
            </a:pPr>
            <a:r>
              <a:rPr lang="da-DK"/>
              <a:t>Agenthed</a:t>
            </a:r>
          </a:p>
          <a:p>
            <a:pPr marL="88900" indent="0">
              <a:buNone/>
            </a:pPr>
            <a:r>
              <a:rPr lang="da-DK"/>
              <a:t>Meningsfuldhed</a:t>
            </a:r>
          </a:p>
          <a:p>
            <a:pPr marL="88900" indent="0">
              <a:buNone/>
            </a:pPr>
            <a:r>
              <a:rPr lang="da-DK"/>
              <a:t>Eksistentielt </a:t>
            </a:r>
          </a:p>
          <a:p>
            <a:pPr marL="88900" indent="0">
              <a:buNone/>
            </a:pPr>
            <a:r>
              <a:rPr lang="da-DK"/>
              <a:t>At gøre/handle  </a:t>
            </a:r>
          </a:p>
          <a:p>
            <a:endParaRPr lang="da-DK"/>
          </a:p>
          <a:p>
            <a:endParaRPr lang="da-DK"/>
          </a:p>
        </p:txBody>
      </p:sp>
      <p:sp>
        <p:nvSpPr>
          <p:cNvPr id="7" name="Rektangel: afrundede hjørner 6">
            <a:extLst>
              <a:ext uri="{FF2B5EF4-FFF2-40B4-BE49-F238E27FC236}">
                <a16:creationId xmlns:a16="http://schemas.microsoft.com/office/drawing/2014/main" id="{7521395D-E230-58A3-4B3B-37A1B3152493}"/>
              </a:ext>
            </a:extLst>
          </p:cNvPr>
          <p:cNvSpPr/>
          <p:nvPr/>
        </p:nvSpPr>
        <p:spPr>
          <a:xfrm>
            <a:off x="3368039" y="3253517"/>
            <a:ext cx="3302000" cy="914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88900" indent="0">
              <a:buFont typeface="Arial"/>
              <a:buNone/>
            </a:pPr>
            <a:r>
              <a:rPr lang="da-DK" sz="1600"/>
              <a:t>Privatliv, arbejdsliv, uddannelse, fællesskaber</a:t>
            </a:r>
          </a:p>
        </p:txBody>
      </p:sp>
      <p:sp>
        <p:nvSpPr>
          <p:cNvPr id="8" name="Dobbelt klammeparentes 7">
            <a:extLst>
              <a:ext uri="{FF2B5EF4-FFF2-40B4-BE49-F238E27FC236}">
                <a16:creationId xmlns:a16="http://schemas.microsoft.com/office/drawing/2014/main" id="{D5285A76-84A9-A074-689C-2B24455A199D}"/>
              </a:ext>
            </a:extLst>
          </p:cNvPr>
          <p:cNvSpPr/>
          <p:nvPr/>
        </p:nvSpPr>
        <p:spPr>
          <a:xfrm>
            <a:off x="2621280" y="2197195"/>
            <a:ext cx="4795519" cy="3027044"/>
          </a:xfrm>
          <a:prstGeom prst="brace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 name="Pil: højre 8">
            <a:extLst>
              <a:ext uri="{FF2B5EF4-FFF2-40B4-BE49-F238E27FC236}">
                <a16:creationId xmlns:a16="http://schemas.microsoft.com/office/drawing/2014/main" id="{B08A33A1-3DA7-8F87-6F6E-BD9A1AD4DDCE}"/>
              </a:ext>
            </a:extLst>
          </p:cNvPr>
          <p:cNvSpPr/>
          <p:nvPr/>
        </p:nvSpPr>
        <p:spPr>
          <a:xfrm>
            <a:off x="2727960" y="1519660"/>
            <a:ext cx="4795519" cy="1984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200"/>
              <a:t>Vejledning</a:t>
            </a:r>
          </a:p>
        </p:txBody>
      </p:sp>
      <p:pic>
        <p:nvPicPr>
          <p:cNvPr id="5" name="Billede 4">
            <a:extLst>
              <a:ext uri="{FF2B5EF4-FFF2-40B4-BE49-F238E27FC236}">
                <a16:creationId xmlns:a16="http://schemas.microsoft.com/office/drawing/2014/main" id="{E4032793-F7AD-2BB5-592B-25CFA7043132}"/>
              </a:ext>
            </a:extLst>
          </p:cNvPr>
          <p:cNvPicPr>
            <a:picLocks noChangeAspect="1"/>
          </p:cNvPicPr>
          <p:nvPr/>
        </p:nvPicPr>
        <p:blipFill>
          <a:blip r:embed="rId2"/>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9973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CFC59-398C-E75D-4CD7-88EAC9CD74FF}"/>
              </a:ext>
            </a:extLst>
          </p:cNvPr>
          <p:cNvSpPr>
            <a:spLocks noGrp="1"/>
          </p:cNvSpPr>
          <p:nvPr>
            <p:ph type="title"/>
          </p:nvPr>
        </p:nvSpPr>
        <p:spPr/>
        <p:txBody>
          <a:bodyPr/>
          <a:lstStyle/>
          <a:p>
            <a:r>
              <a:rPr lang="fi-FI" sz="4400" b="1"/>
              <a:t>Veje til den grønne omstilling fra forskellige nordiske lande</a:t>
            </a:r>
            <a:endParaRPr lang="da-DK" sz="4400"/>
          </a:p>
        </p:txBody>
      </p:sp>
      <p:sp>
        <p:nvSpPr>
          <p:cNvPr id="3" name="Pladsholder til tekst 2">
            <a:extLst>
              <a:ext uri="{FF2B5EF4-FFF2-40B4-BE49-F238E27FC236}">
                <a16:creationId xmlns:a16="http://schemas.microsoft.com/office/drawing/2014/main" id="{3A297ADC-CDD0-1210-2832-F80C81335807}"/>
              </a:ext>
            </a:extLst>
          </p:cNvPr>
          <p:cNvSpPr>
            <a:spLocks noGrp="1"/>
          </p:cNvSpPr>
          <p:nvPr>
            <p:ph type="body" idx="1"/>
          </p:nvPr>
        </p:nvSpPr>
        <p:spPr/>
        <p:txBody>
          <a:bodyPr/>
          <a:lstStyle/>
          <a:p>
            <a:pPr marL="88900" indent="0">
              <a:buNone/>
            </a:pPr>
            <a:r>
              <a:rPr lang="da-DK"/>
              <a:t>Sverige</a:t>
            </a:r>
          </a:p>
          <a:p>
            <a:pPr marL="88900" indent="0">
              <a:buNone/>
            </a:pPr>
            <a:r>
              <a:rPr lang="da-DK"/>
              <a:t>Norge</a:t>
            </a:r>
          </a:p>
          <a:p>
            <a:pPr marL="88900" indent="0">
              <a:buNone/>
            </a:pPr>
            <a:r>
              <a:rPr lang="da-DK"/>
              <a:t>Island</a:t>
            </a:r>
          </a:p>
          <a:p>
            <a:pPr marL="88900" indent="0">
              <a:buNone/>
            </a:pPr>
            <a:r>
              <a:rPr lang="da-DK"/>
              <a:t>Danmark </a:t>
            </a:r>
          </a:p>
          <a:p>
            <a:pPr marL="88900" indent="0">
              <a:buNone/>
            </a:pPr>
            <a:endParaRPr lang="da-DK"/>
          </a:p>
          <a:p>
            <a:pPr marL="88900" indent="0">
              <a:buNone/>
            </a:pPr>
            <a:endParaRPr lang="da-DK"/>
          </a:p>
        </p:txBody>
      </p:sp>
      <p:sp>
        <p:nvSpPr>
          <p:cNvPr id="4" name="Pladsholder til slidenummer 3">
            <a:extLst>
              <a:ext uri="{FF2B5EF4-FFF2-40B4-BE49-F238E27FC236}">
                <a16:creationId xmlns:a16="http://schemas.microsoft.com/office/drawing/2014/main" id="{23EEB39A-FA57-BE1F-97A8-55B8573783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24</a:t>
            </a:fld>
            <a:endParaRPr lang="da-DK"/>
          </a:p>
        </p:txBody>
      </p:sp>
      <p:pic>
        <p:nvPicPr>
          <p:cNvPr id="5" name="Billede 4">
            <a:extLst>
              <a:ext uri="{FF2B5EF4-FFF2-40B4-BE49-F238E27FC236}">
                <a16:creationId xmlns:a16="http://schemas.microsoft.com/office/drawing/2014/main" id="{8B7570EC-4BF5-46F0-B058-14365E7F357A}"/>
              </a:ext>
            </a:extLst>
          </p:cNvPr>
          <p:cNvPicPr>
            <a:picLocks noChangeAspect="1"/>
          </p:cNvPicPr>
          <p:nvPr/>
        </p:nvPicPr>
        <p:blipFill>
          <a:blip r:embed="rId2"/>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199974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5C64E-6A0D-419F-A1A9-9D8D14A4C9F9}"/>
              </a:ext>
            </a:extLst>
          </p:cNvPr>
          <p:cNvSpPr>
            <a:spLocks noGrp="1"/>
          </p:cNvSpPr>
          <p:nvPr>
            <p:ph type="title"/>
          </p:nvPr>
        </p:nvSpPr>
        <p:spPr/>
        <p:txBody>
          <a:bodyPr/>
          <a:lstStyle/>
          <a:p>
            <a:r>
              <a:rPr lang="da-DK"/>
              <a:t>Eksempel fra Sverige</a:t>
            </a:r>
          </a:p>
        </p:txBody>
      </p:sp>
      <p:sp>
        <p:nvSpPr>
          <p:cNvPr id="3" name="Pladsholder til tekst 2">
            <a:extLst>
              <a:ext uri="{FF2B5EF4-FFF2-40B4-BE49-F238E27FC236}">
                <a16:creationId xmlns:a16="http://schemas.microsoft.com/office/drawing/2014/main" id="{EEDA9B43-799B-69FB-1232-EE13FF5CFE98}"/>
              </a:ext>
            </a:extLst>
          </p:cNvPr>
          <p:cNvSpPr>
            <a:spLocks noGrp="1"/>
          </p:cNvSpPr>
          <p:nvPr>
            <p:ph type="body" idx="1"/>
          </p:nvPr>
        </p:nvSpPr>
        <p:spPr>
          <a:xfrm>
            <a:off x="657225" y="1676400"/>
            <a:ext cx="10799761" cy="3787610"/>
          </a:xfrm>
        </p:spPr>
        <p:txBody>
          <a:bodyPr/>
          <a:lstStyle/>
          <a:p>
            <a:pPr marL="88900" indent="0">
              <a:buNone/>
            </a:pPr>
            <a:r>
              <a:rPr lang="da-DK"/>
              <a:t>Skoleværket har udviklet en support hjemmeside for karrierevejledere, hvor indholdet er grøn vejledning. En måde at inspirere og understøtte karrierevejledernes faglighed indenfor grøn vejledning. </a:t>
            </a:r>
          </a:p>
          <a:p>
            <a:pPr marL="88900" indent="0">
              <a:buNone/>
            </a:pPr>
            <a:endParaRPr lang="da-DK"/>
          </a:p>
          <a:p>
            <a:pPr marL="88900" indent="0">
              <a:buNone/>
            </a:pPr>
            <a:endParaRPr lang="da-DK"/>
          </a:p>
        </p:txBody>
      </p:sp>
      <p:sp>
        <p:nvSpPr>
          <p:cNvPr id="4" name="Pladsholder til slidenummer 3">
            <a:extLst>
              <a:ext uri="{FF2B5EF4-FFF2-40B4-BE49-F238E27FC236}">
                <a16:creationId xmlns:a16="http://schemas.microsoft.com/office/drawing/2014/main" id="{6D783CDE-F68D-0029-2BDB-CC4373974F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25</a:t>
            </a:fld>
            <a:endParaRPr lang="da-DK"/>
          </a:p>
        </p:txBody>
      </p:sp>
      <p:pic>
        <p:nvPicPr>
          <p:cNvPr id="6" name="Billede 5">
            <a:extLst>
              <a:ext uri="{FF2B5EF4-FFF2-40B4-BE49-F238E27FC236}">
                <a16:creationId xmlns:a16="http://schemas.microsoft.com/office/drawing/2014/main" id="{78F09C8E-6DD9-2C74-A2AA-D4794579EA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0762" y="2568740"/>
            <a:ext cx="5527190" cy="3061158"/>
          </a:xfrm>
          <a:prstGeom prst="rect">
            <a:avLst/>
          </a:prstGeom>
        </p:spPr>
      </p:pic>
      <p:pic>
        <p:nvPicPr>
          <p:cNvPr id="7" name="Billede 6">
            <a:extLst>
              <a:ext uri="{FF2B5EF4-FFF2-40B4-BE49-F238E27FC236}">
                <a16:creationId xmlns:a16="http://schemas.microsoft.com/office/drawing/2014/main" id="{051D50DA-1217-3040-D43C-A0C905118F75}"/>
              </a:ext>
            </a:extLst>
          </p:cNvPr>
          <p:cNvPicPr>
            <a:picLocks noChangeAspect="1"/>
          </p:cNvPicPr>
          <p:nvPr/>
        </p:nvPicPr>
        <p:blipFill>
          <a:blip r:embed="rId3"/>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121537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5462-75F9-E9E5-7815-E4EA890DA7E1}"/>
              </a:ext>
            </a:extLst>
          </p:cNvPr>
          <p:cNvSpPr>
            <a:spLocks noGrp="1"/>
          </p:cNvSpPr>
          <p:nvPr>
            <p:ph type="title"/>
          </p:nvPr>
        </p:nvSpPr>
        <p:spPr/>
        <p:txBody>
          <a:bodyPr/>
          <a:lstStyle/>
          <a:p>
            <a:r>
              <a:rPr lang="fi-FI"/>
              <a:t>Eksempel fra Norge</a:t>
            </a:r>
            <a:endParaRPr lang="LID4096"/>
          </a:p>
        </p:txBody>
      </p:sp>
      <p:sp>
        <p:nvSpPr>
          <p:cNvPr id="4" name="Slide Number Placeholder 3">
            <a:extLst>
              <a:ext uri="{FF2B5EF4-FFF2-40B4-BE49-F238E27FC236}">
                <a16:creationId xmlns:a16="http://schemas.microsoft.com/office/drawing/2014/main" id="{26646522-8D94-FBA9-D9A6-33ACAEDE44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26</a:t>
            </a:fld>
            <a:endParaRPr lang="da-DK"/>
          </a:p>
        </p:txBody>
      </p:sp>
      <p:sp>
        <p:nvSpPr>
          <p:cNvPr id="6" name="TextBox 5">
            <a:extLst>
              <a:ext uri="{FF2B5EF4-FFF2-40B4-BE49-F238E27FC236}">
                <a16:creationId xmlns:a16="http://schemas.microsoft.com/office/drawing/2014/main" id="{344EC270-469F-82F5-E619-C23FB9FEC779}"/>
              </a:ext>
            </a:extLst>
          </p:cNvPr>
          <p:cNvSpPr txBox="1"/>
          <p:nvPr/>
        </p:nvSpPr>
        <p:spPr>
          <a:xfrm>
            <a:off x="4332514" y="5834743"/>
            <a:ext cx="50945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NRK Skole – Lærerike programmer og klipp</a:t>
            </a:r>
            <a:endParaRPr lang="en-US"/>
          </a:p>
        </p:txBody>
      </p:sp>
      <p:pic>
        <p:nvPicPr>
          <p:cNvPr id="7" name="Billede 6">
            <a:extLst>
              <a:ext uri="{FF2B5EF4-FFF2-40B4-BE49-F238E27FC236}">
                <a16:creationId xmlns:a16="http://schemas.microsoft.com/office/drawing/2014/main" id="{51B9D95F-481A-7167-4EFC-1EA9FFC65102}"/>
              </a:ext>
            </a:extLst>
          </p:cNvPr>
          <p:cNvPicPr>
            <a:picLocks noChangeAspect="1"/>
          </p:cNvPicPr>
          <p:nvPr/>
        </p:nvPicPr>
        <p:blipFill>
          <a:blip r:embed="rId4"/>
          <a:stretch>
            <a:fillRect/>
          </a:stretch>
        </p:blipFill>
        <p:spPr>
          <a:xfrm>
            <a:off x="606143" y="1244487"/>
            <a:ext cx="10979714" cy="4369025"/>
          </a:xfrm>
          <a:prstGeom prst="rect">
            <a:avLst/>
          </a:prstGeom>
        </p:spPr>
      </p:pic>
      <p:pic>
        <p:nvPicPr>
          <p:cNvPr id="3" name="Billede 2">
            <a:extLst>
              <a:ext uri="{FF2B5EF4-FFF2-40B4-BE49-F238E27FC236}">
                <a16:creationId xmlns:a16="http://schemas.microsoft.com/office/drawing/2014/main" id="{572D7588-A52E-6392-2809-4574804DFE42}"/>
              </a:ext>
            </a:extLst>
          </p:cNvPr>
          <p:cNvPicPr>
            <a:picLocks noChangeAspect="1"/>
          </p:cNvPicPr>
          <p:nvPr/>
        </p:nvPicPr>
        <p:blipFill>
          <a:blip r:embed="rId5"/>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299156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E0FFF-F33D-4AE8-5E88-EFD71C464B3E}"/>
              </a:ext>
            </a:extLst>
          </p:cNvPr>
          <p:cNvSpPr>
            <a:spLocks noGrp="1"/>
          </p:cNvSpPr>
          <p:nvPr>
            <p:ph type="title"/>
          </p:nvPr>
        </p:nvSpPr>
        <p:spPr>
          <a:xfrm>
            <a:off x="657225" y="390525"/>
            <a:ext cx="10836275" cy="1285875"/>
          </a:xfrm>
        </p:spPr>
        <p:txBody>
          <a:bodyPr wrap="square" anchor="ctr">
            <a:normAutofit/>
          </a:bodyPr>
          <a:lstStyle/>
          <a:p>
            <a:r>
              <a:rPr lang="da-DK"/>
              <a:t>Eksempel fra Island: </a:t>
            </a:r>
            <a:r>
              <a:rPr lang="da-DK" err="1"/>
              <a:t>Milj</a:t>
            </a:r>
            <a:r>
              <a:rPr lang="nb-NO"/>
              <a:t>øbevisthed hos kommuneansatte og politikere</a:t>
            </a:r>
            <a:endParaRPr lang="da-DK"/>
          </a:p>
        </p:txBody>
      </p:sp>
      <p:sp>
        <p:nvSpPr>
          <p:cNvPr id="4" name="Pladsholder til slidenummer 3">
            <a:extLst>
              <a:ext uri="{FF2B5EF4-FFF2-40B4-BE49-F238E27FC236}">
                <a16:creationId xmlns:a16="http://schemas.microsoft.com/office/drawing/2014/main" id="{8F80FA6E-B369-D772-DC29-4A217EE854EA}"/>
              </a:ext>
            </a:extLst>
          </p:cNvPr>
          <p:cNvSpPr>
            <a:spLocks noGrp="1"/>
          </p:cNvSpPr>
          <p:nvPr>
            <p:ph type="sldNum" idx="12"/>
          </p:nvPr>
        </p:nvSpPr>
        <p:spPr>
          <a:xfrm>
            <a:off x="8796338" y="6356350"/>
            <a:ext cx="2697162" cy="222250"/>
          </a:xfrm>
        </p:spPr>
        <p:txBody>
          <a:bodyPr wrap="square" anchor="b">
            <a:normAutofit/>
          </a:bodyPr>
          <a:lstStyle/>
          <a:p>
            <a:pPr marL="0" lvl="0" indent="0" rtl="0">
              <a:spcBef>
                <a:spcPts val="0"/>
              </a:spcBef>
              <a:spcAft>
                <a:spcPts val="600"/>
              </a:spcAft>
              <a:buNone/>
            </a:pPr>
            <a:fld id="{00000000-1234-1234-1234-123412341234}" type="slidenum">
              <a:rPr lang="da-DK" smtClean="0"/>
              <a:pPr marL="0" lvl="0" indent="0" rtl="0">
                <a:spcBef>
                  <a:spcPts val="0"/>
                </a:spcBef>
                <a:spcAft>
                  <a:spcPts val="600"/>
                </a:spcAft>
                <a:buNone/>
              </a:pPr>
              <a:t>27</a:t>
            </a:fld>
            <a:endParaRPr lang="da-DK"/>
          </a:p>
        </p:txBody>
      </p:sp>
      <p:sp>
        <p:nvSpPr>
          <p:cNvPr id="3" name="Pladsholder til tekst 2">
            <a:extLst>
              <a:ext uri="{FF2B5EF4-FFF2-40B4-BE49-F238E27FC236}">
                <a16:creationId xmlns:a16="http://schemas.microsoft.com/office/drawing/2014/main" id="{C698F294-408B-A401-BFDE-328AFC786D32}"/>
              </a:ext>
            </a:extLst>
          </p:cNvPr>
          <p:cNvSpPr>
            <a:spLocks noGrp="1"/>
          </p:cNvSpPr>
          <p:nvPr>
            <p:ph type="body" idx="4294967295"/>
          </p:nvPr>
        </p:nvSpPr>
        <p:spPr>
          <a:xfrm>
            <a:off x="657225" y="1866900"/>
            <a:ext cx="5227637" cy="4352544"/>
          </a:xfrm>
        </p:spPr>
        <p:txBody>
          <a:bodyPr anchor="t">
            <a:normAutofit/>
          </a:bodyPr>
          <a:lstStyle/>
          <a:p>
            <a:pPr marL="88900" indent="0">
              <a:spcAft>
                <a:spcPts val="600"/>
              </a:spcAft>
              <a:buClr>
                <a:srgbClr val="000000"/>
              </a:buClr>
              <a:buFont typeface="Arial"/>
              <a:buNone/>
            </a:pPr>
            <a:r>
              <a:rPr lang="en-US" b="0" i="0" u="none" strike="noStrike" cap="none" err="1"/>
              <a:t>Loftum</a:t>
            </a:r>
            <a:r>
              <a:rPr lang="en-US" b="0" i="0" u="none" strike="noStrike" cap="none"/>
              <a:t> - </a:t>
            </a:r>
            <a:r>
              <a:rPr lang="en-US" b="0" i="0" u="none" strike="noStrike" cap="none" err="1"/>
              <a:t>samarbejdsprojekt</a:t>
            </a:r>
            <a:r>
              <a:rPr lang="en-US" b="0" i="0" u="none" strike="noStrike" cap="none"/>
              <a:t> </a:t>
            </a:r>
            <a:r>
              <a:rPr lang="en-US" b="0" i="0" u="none" strike="noStrike" cap="none" err="1"/>
              <a:t>mellem</a:t>
            </a:r>
            <a:r>
              <a:rPr lang="en-US" b="0" i="0" u="none" strike="noStrike" cap="none"/>
              <a:t> to </a:t>
            </a:r>
            <a:r>
              <a:rPr lang="en-US" b="0" i="0" u="none" strike="noStrike" cap="none" err="1"/>
              <a:t>uddannelsescentere</a:t>
            </a:r>
            <a:r>
              <a:rPr lang="en-US" b="0" i="0" u="none" strike="noStrike" cap="none"/>
              <a:t> </a:t>
            </a:r>
            <a:r>
              <a:rPr lang="en-US" b="0" i="0" u="none" strike="noStrike" cap="none" err="1"/>
              <a:t>i</a:t>
            </a:r>
            <a:r>
              <a:rPr lang="en-US" b="0" i="0" u="none" strike="noStrike" cap="none"/>
              <a:t> Nord-</a:t>
            </a:r>
            <a:r>
              <a:rPr lang="en-US" b="0" i="0" u="none" strike="noStrike" cap="none" err="1"/>
              <a:t>øst</a:t>
            </a:r>
            <a:r>
              <a:rPr lang="en-US" b="0" i="0" u="none" strike="noStrike" cap="none"/>
              <a:t> Island med det </a:t>
            </a:r>
            <a:r>
              <a:rPr lang="en-US" b="0" i="0" u="none" strike="noStrike" cap="none" err="1"/>
              <a:t>formål</a:t>
            </a:r>
            <a:r>
              <a:rPr lang="en-US" b="0" i="0" u="none" strike="noStrike" cap="none"/>
              <a:t> at </a:t>
            </a:r>
            <a:r>
              <a:rPr lang="en-US" b="0" i="0" u="none" strike="noStrike" cap="none" err="1"/>
              <a:t>øge</a:t>
            </a:r>
            <a:r>
              <a:rPr lang="en-US" b="0" i="0" u="none" strike="noStrike" cap="none"/>
              <a:t> </a:t>
            </a:r>
            <a:r>
              <a:rPr lang="en-US" b="0" i="0" u="none" strike="noStrike" cap="none" err="1"/>
              <a:t>viden</a:t>
            </a:r>
            <a:r>
              <a:rPr lang="en-US" b="0" i="0" u="none" strike="noStrike" cap="none"/>
              <a:t> </a:t>
            </a:r>
            <a:r>
              <a:rPr lang="en-US" b="0" i="0" u="none" strike="noStrike" cap="none" err="1"/>
              <a:t>og</a:t>
            </a:r>
            <a:r>
              <a:rPr lang="en-US" b="0" i="0" u="none" strike="noStrike" cap="none"/>
              <a:t> </a:t>
            </a:r>
            <a:r>
              <a:rPr lang="en-US" b="0" i="0" u="none" strike="noStrike" cap="none" err="1"/>
              <a:t>bevidsthed</a:t>
            </a:r>
            <a:r>
              <a:rPr lang="en-US" b="0" i="0" u="none" strike="noStrike" cap="none"/>
              <a:t> om </a:t>
            </a:r>
            <a:r>
              <a:rPr lang="en-US" b="0" i="0" u="none" strike="noStrike" cap="none" err="1"/>
              <a:t>klimaændringer</a:t>
            </a:r>
            <a:r>
              <a:rPr lang="en-US" b="0" i="0" u="none" strike="noStrike" cap="none"/>
              <a:t> </a:t>
            </a:r>
            <a:r>
              <a:rPr lang="en-US" b="0" i="0" u="none" strike="noStrike" cap="none" err="1"/>
              <a:t>og</a:t>
            </a:r>
            <a:r>
              <a:rPr lang="en-US" b="0" i="0" u="none" strike="noStrike" cap="none"/>
              <a:t> </a:t>
            </a:r>
            <a:r>
              <a:rPr lang="en-US" b="0" i="0" u="none" strike="noStrike" cap="none" err="1"/>
              <a:t>handlinger</a:t>
            </a:r>
            <a:r>
              <a:rPr lang="en-US" b="0" i="0" u="none" strike="noStrike" cap="none"/>
              <a:t> </a:t>
            </a:r>
            <a:r>
              <a:rPr lang="en-US" b="0" i="0" u="none" strike="noStrike" cap="none" err="1"/>
              <a:t>relateret</a:t>
            </a:r>
            <a:r>
              <a:rPr lang="en-US" b="0" i="0" u="none" strike="noStrike" cap="none"/>
              <a:t> </a:t>
            </a:r>
            <a:r>
              <a:rPr lang="en-US" b="0" i="0" u="none" strike="noStrike" cap="none" err="1"/>
              <a:t>til</a:t>
            </a:r>
            <a:r>
              <a:rPr lang="en-US" b="0" i="0" u="none" strike="noStrike" cap="none"/>
              <a:t> </a:t>
            </a:r>
            <a:r>
              <a:rPr lang="en-US" b="0" i="0" u="none" strike="noStrike" cap="none" err="1"/>
              <a:t>klimaudfordringer</a:t>
            </a:r>
            <a:r>
              <a:rPr lang="en-US" b="0" i="0" u="none" strike="noStrike" cap="none"/>
              <a:t> hos </a:t>
            </a:r>
            <a:r>
              <a:rPr lang="en-US" b="0" i="0" u="none" strike="noStrike" cap="none" err="1"/>
              <a:t>lokale</a:t>
            </a:r>
            <a:r>
              <a:rPr lang="en-US" b="0" i="0" u="none" strike="noStrike" cap="none"/>
              <a:t> </a:t>
            </a:r>
            <a:r>
              <a:rPr lang="en-US" b="0" i="0" u="none" strike="noStrike" cap="none" err="1"/>
              <a:t>politikere</a:t>
            </a:r>
            <a:r>
              <a:rPr lang="en-US" b="0" i="0" u="none" strike="noStrike" cap="none"/>
              <a:t> </a:t>
            </a:r>
            <a:r>
              <a:rPr lang="en-US" b="0" i="0" u="none" strike="noStrike" cap="none" err="1"/>
              <a:t>og</a:t>
            </a:r>
            <a:r>
              <a:rPr lang="en-US" b="0" i="0" u="none" strike="noStrike" cap="none"/>
              <a:t> </a:t>
            </a:r>
            <a:r>
              <a:rPr lang="en-US" b="0" i="0" u="none" strike="noStrike" cap="none" err="1"/>
              <a:t>kommuneansatte</a:t>
            </a:r>
            <a:r>
              <a:rPr lang="en-US" b="0" i="0" u="none" strike="noStrike" cap="none"/>
              <a:t> </a:t>
            </a:r>
            <a:r>
              <a:rPr lang="en-US" b="0" i="0" u="none" strike="noStrike" cap="none" err="1"/>
              <a:t>på</a:t>
            </a:r>
            <a:r>
              <a:rPr lang="en-US" b="0" i="0" u="none" strike="noStrike" cap="none"/>
              <a:t> alle </a:t>
            </a:r>
            <a:r>
              <a:rPr lang="en-US" b="0" i="0" u="none" strike="noStrike" cap="none" err="1"/>
              <a:t>niveauer</a:t>
            </a:r>
            <a:r>
              <a:rPr lang="en-US" b="0" i="0" u="none" strike="noStrike" cap="none"/>
              <a:t>.</a:t>
            </a:r>
            <a:br>
              <a:rPr lang="en-US" b="0" i="0" u="none" strike="noStrike" cap="none"/>
            </a:br>
            <a:endParaRPr lang="en-US" b="0" i="0" u="none" strike="noStrike" cap="none"/>
          </a:p>
          <a:p>
            <a:pPr>
              <a:spcAft>
                <a:spcPts val="600"/>
              </a:spcAft>
              <a:buClr>
                <a:srgbClr val="000000"/>
              </a:buClr>
            </a:pPr>
            <a:r>
              <a:rPr lang="en-US" b="0" i="0" u="none" strike="noStrike" cap="none" err="1"/>
              <a:t>Uddannelse</a:t>
            </a:r>
            <a:r>
              <a:rPr lang="en-US" b="0" i="0" u="none" strike="noStrike" cap="none"/>
              <a:t> </a:t>
            </a:r>
            <a:r>
              <a:rPr lang="en-US" b="0" i="0" u="none" strike="noStrike" cap="none" err="1"/>
              <a:t>og</a:t>
            </a:r>
            <a:r>
              <a:rPr lang="en-US" b="0" i="0" u="none" strike="noStrike" cap="none"/>
              <a:t> </a:t>
            </a:r>
            <a:r>
              <a:rPr lang="en-US" b="0" i="0" u="none" strike="noStrike" cap="none" err="1"/>
              <a:t>oplysningsarbejde</a:t>
            </a:r>
            <a:endParaRPr lang="en-US" b="0" i="0" u="none" strike="noStrike" cap="none"/>
          </a:p>
          <a:p>
            <a:pPr>
              <a:spcAft>
                <a:spcPts val="600"/>
              </a:spcAft>
              <a:buClr>
                <a:srgbClr val="000000"/>
              </a:buClr>
            </a:pPr>
            <a:r>
              <a:rPr lang="en-US" b="0" i="0" u="none" strike="noStrike" cap="none" err="1"/>
              <a:t>Vejledning</a:t>
            </a:r>
            <a:r>
              <a:rPr lang="en-US" b="0" i="0" u="none" strike="noStrike" cap="none"/>
              <a:t> </a:t>
            </a:r>
            <a:r>
              <a:rPr lang="en-US" b="0" i="0" u="none" strike="noStrike" cap="none" err="1"/>
              <a:t>og</a:t>
            </a:r>
            <a:r>
              <a:rPr lang="en-US" b="0" i="0" u="none" strike="noStrike" cap="none"/>
              <a:t> </a:t>
            </a:r>
            <a:r>
              <a:rPr lang="en-US" b="0" i="0" u="none" strike="noStrike" cap="none" err="1"/>
              <a:t>støtte</a:t>
            </a:r>
            <a:r>
              <a:rPr lang="en-US" b="0" i="0" u="none" strike="noStrike" cap="none"/>
              <a:t> </a:t>
            </a:r>
            <a:r>
              <a:rPr lang="en-US" b="0" i="0" u="none" strike="noStrike" cap="none" err="1"/>
              <a:t>til</a:t>
            </a:r>
            <a:r>
              <a:rPr lang="en-US" b="0" i="0" u="none" strike="noStrike" cap="none"/>
              <a:t> </a:t>
            </a:r>
            <a:r>
              <a:rPr lang="en-US" b="0" i="0" u="none" strike="noStrike" cap="none" err="1"/>
              <a:t>miljøvenlige</a:t>
            </a:r>
            <a:r>
              <a:rPr lang="en-US" b="0" i="0" u="none" strike="noStrike" cap="none"/>
              <a:t> </a:t>
            </a:r>
            <a:r>
              <a:rPr lang="en-US" b="0" i="0" u="none" strike="noStrike" cap="none" err="1"/>
              <a:t>tiltag</a:t>
            </a:r>
            <a:endParaRPr lang="en-US" b="0" i="0" u="none" strike="noStrike" cap="none"/>
          </a:p>
          <a:p>
            <a:pPr>
              <a:spcAft>
                <a:spcPts val="600"/>
              </a:spcAft>
              <a:buClr>
                <a:srgbClr val="000000"/>
              </a:buClr>
            </a:pPr>
            <a:r>
              <a:rPr lang="en-US" b="0" i="0" u="none" strike="noStrike" cap="none" err="1"/>
              <a:t>Samarbejde</a:t>
            </a:r>
            <a:r>
              <a:rPr lang="en-US" b="0" i="0" u="none" strike="noStrike" cap="none"/>
              <a:t> </a:t>
            </a:r>
            <a:r>
              <a:rPr lang="en-US" b="0" i="0" u="none" strike="noStrike" cap="none" err="1"/>
              <a:t>og</a:t>
            </a:r>
            <a:r>
              <a:rPr lang="en-US" b="0" i="0" u="none" strike="noStrike" cap="none"/>
              <a:t> innovation</a:t>
            </a:r>
          </a:p>
          <a:p>
            <a:pPr>
              <a:spcAft>
                <a:spcPts val="600"/>
              </a:spcAft>
              <a:buClr>
                <a:srgbClr val="000000"/>
              </a:buClr>
            </a:pPr>
            <a:r>
              <a:rPr lang="en-US" b="0" i="0" u="none" strike="noStrike" cap="none"/>
              <a:t>Online </a:t>
            </a:r>
            <a:r>
              <a:rPr lang="en-US" b="0" i="0" u="none" strike="noStrike" cap="none" err="1"/>
              <a:t>kurser</a:t>
            </a:r>
            <a:r>
              <a:rPr lang="en-US" b="0" i="0" u="none" strike="noStrike" cap="none"/>
              <a:t> </a:t>
            </a:r>
            <a:r>
              <a:rPr lang="en-US" b="0" i="0" u="none" strike="noStrike" cap="none" err="1"/>
              <a:t>og</a:t>
            </a:r>
            <a:r>
              <a:rPr lang="en-US" b="0" i="0" u="none" strike="noStrike" cap="none"/>
              <a:t> </a:t>
            </a:r>
            <a:r>
              <a:rPr lang="en-US" b="0" i="0" u="none" strike="noStrike" cap="none" err="1"/>
              <a:t>arrangementer</a:t>
            </a:r>
            <a:endParaRPr lang="en-US" b="0" i="0" u="none" strike="noStrike" cap="none"/>
          </a:p>
        </p:txBody>
      </p:sp>
      <p:pic>
        <p:nvPicPr>
          <p:cNvPr id="6" name="Picture 2" descr="Map&#10;&#10;Description automatically generated">
            <a:extLst>
              <a:ext uri="{FF2B5EF4-FFF2-40B4-BE49-F238E27FC236}">
                <a16:creationId xmlns:a16="http://schemas.microsoft.com/office/drawing/2014/main" id="{56E808C9-323E-3763-1F19-320D1E9691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65862" y="1866900"/>
            <a:ext cx="5227637" cy="4352544"/>
          </a:xfrm>
          <a:prstGeom prst="rect">
            <a:avLst/>
          </a:prstGeom>
          <a:noFill/>
          <a:ln>
            <a:noFill/>
          </a:ln>
        </p:spPr>
      </p:pic>
      <p:pic>
        <p:nvPicPr>
          <p:cNvPr id="5" name="Billede 4">
            <a:extLst>
              <a:ext uri="{FF2B5EF4-FFF2-40B4-BE49-F238E27FC236}">
                <a16:creationId xmlns:a16="http://schemas.microsoft.com/office/drawing/2014/main" id="{6D28ED36-F082-5EFF-4E94-6587A9A0650D}"/>
              </a:ext>
            </a:extLst>
          </p:cNvPr>
          <p:cNvPicPr>
            <a:picLocks noChangeAspect="1"/>
          </p:cNvPicPr>
          <p:nvPr/>
        </p:nvPicPr>
        <p:blipFill>
          <a:blip r:embed="rId4"/>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16958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023D-FD50-3154-384F-7F62245FDA71}"/>
              </a:ext>
            </a:extLst>
          </p:cNvPr>
          <p:cNvSpPr>
            <a:spLocks noGrp="1"/>
          </p:cNvSpPr>
          <p:nvPr>
            <p:ph type="title"/>
          </p:nvPr>
        </p:nvSpPr>
        <p:spPr/>
        <p:txBody>
          <a:bodyPr/>
          <a:lstStyle/>
          <a:p>
            <a:r>
              <a:rPr lang="nb-NO"/>
              <a:t>Eksempler på online kurser</a:t>
            </a:r>
            <a:endParaRPr lang="en-GB"/>
          </a:p>
        </p:txBody>
      </p:sp>
      <p:sp>
        <p:nvSpPr>
          <p:cNvPr id="3" name="Text Placeholder 2">
            <a:extLst>
              <a:ext uri="{FF2B5EF4-FFF2-40B4-BE49-F238E27FC236}">
                <a16:creationId xmlns:a16="http://schemas.microsoft.com/office/drawing/2014/main" id="{3813FCB3-F2C3-61A0-A6BF-8586E6814C66}"/>
              </a:ext>
            </a:extLst>
          </p:cNvPr>
          <p:cNvSpPr>
            <a:spLocks noGrp="1"/>
          </p:cNvSpPr>
          <p:nvPr>
            <p:ph type="body" idx="1"/>
          </p:nvPr>
        </p:nvSpPr>
        <p:spPr>
          <a:xfrm>
            <a:off x="693738" y="2162340"/>
            <a:ext cx="11183302" cy="2236940"/>
          </a:xfrm>
        </p:spPr>
        <p:txBody>
          <a:bodyPr/>
          <a:lstStyle/>
          <a:p>
            <a:r>
              <a:rPr lang="da-DK"/>
              <a:t>Tilpasning af kommuner til klimaændringer – For b</a:t>
            </a:r>
            <a:r>
              <a:rPr lang="nb-NO"/>
              <a:t>åde politikere og ansatte</a:t>
            </a:r>
          </a:p>
          <a:p>
            <a:r>
              <a:rPr lang="en-GB" err="1"/>
              <a:t>Kommunernes</a:t>
            </a:r>
            <a:r>
              <a:rPr lang="en-GB"/>
              <a:t> </a:t>
            </a:r>
            <a:r>
              <a:rPr lang="en-GB" err="1"/>
              <a:t>klimaregnskab</a:t>
            </a:r>
            <a:r>
              <a:rPr lang="en-GB"/>
              <a:t> – </a:t>
            </a:r>
            <a:r>
              <a:rPr lang="en-GB" err="1"/>
              <a:t>Kurs</a:t>
            </a:r>
            <a:r>
              <a:rPr lang="en-GB"/>
              <a:t> for </a:t>
            </a:r>
            <a:r>
              <a:rPr lang="en-GB" err="1"/>
              <a:t>ledere</a:t>
            </a:r>
            <a:r>
              <a:rPr lang="en-GB"/>
              <a:t> </a:t>
            </a:r>
            <a:r>
              <a:rPr lang="en-GB" err="1"/>
              <a:t>og</a:t>
            </a:r>
            <a:r>
              <a:rPr lang="en-GB"/>
              <a:t> </a:t>
            </a:r>
            <a:r>
              <a:rPr lang="en-GB" err="1"/>
              <a:t>administrasjon</a:t>
            </a:r>
            <a:endParaRPr lang="en-GB"/>
          </a:p>
          <a:p>
            <a:r>
              <a:rPr lang="da-DK"/>
              <a:t>Brug af kemikalier i legetøj</a:t>
            </a:r>
            <a:r>
              <a:rPr lang="en-GB"/>
              <a:t> – </a:t>
            </a:r>
            <a:r>
              <a:rPr lang="en-GB" err="1"/>
              <a:t>kurs</a:t>
            </a:r>
            <a:r>
              <a:rPr lang="en-GB"/>
              <a:t> for </a:t>
            </a:r>
            <a:r>
              <a:rPr lang="en-GB" err="1"/>
              <a:t>barnehage</a:t>
            </a:r>
            <a:r>
              <a:rPr lang="en-GB"/>
              <a:t> </a:t>
            </a:r>
            <a:r>
              <a:rPr lang="en-GB" err="1"/>
              <a:t>assistenter</a:t>
            </a:r>
            <a:endParaRPr lang="en-GB"/>
          </a:p>
          <a:p>
            <a:r>
              <a:rPr lang="da-DK"/>
              <a:t>Transportorienteret planlægning og aktive transportformer</a:t>
            </a:r>
            <a:r>
              <a:rPr lang="en-GB"/>
              <a:t> – for </a:t>
            </a:r>
            <a:r>
              <a:rPr lang="en-GB" err="1"/>
              <a:t>politikere</a:t>
            </a:r>
            <a:r>
              <a:rPr lang="en-GB"/>
              <a:t> </a:t>
            </a:r>
            <a:r>
              <a:rPr lang="en-GB" err="1"/>
              <a:t>og</a:t>
            </a:r>
            <a:r>
              <a:rPr lang="en-GB"/>
              <a:t> </a:t>
            </a:r>
            <a:r>
              <a:rPr lang="en-GB" err="1"/>
              <a:t>professionelle</a:t>
            </a:r>
            <a:r>
              <a:rPr lang="en-GB"/>
              <a:t> ansate</a:t>
            </a:r>
          </a:p>
          <a:p>
            <a:r>
              <a:rPr lang="en-GB" err="1"/>
              <a:t>Bæredygtighed</a:t>
            </a:r>
            <a:r>
              <a:rPr lang="en-GB"/>
              <a:t> </a:t>
            </a:r>
            <a:r>
              <a:rPr lang="en-GB" err="1"/>
              <a:t>i</a:t>
            </a:r>
            <a:r>
              <a:rPr lang="en-GB"/>
              <a:t> </a:t>
            </a:r>
            <a:r>
              <a:rPr lang="en-GB" err="1"/>
              <a:t>offentlige</a:t>
            </a:r>
            <a:r>
              <a:rPr lang="en-GB"/>
              <a:t> </a:t>
            </a:r>
            <a:r>
              <a:rPr lang="en-GB" err="1"/>
              <a:t>indkøb</a:t>
            </a:r>
            <a:r>
              <a:rPr lang="en-GB"/>
              <a:t> - </a:t>
            </a:r>
            <a:r>
              <a:rPr lang="da-DK"/>
              <a:t>For b</a:t>
            </a:r>
            <a:r>
              <a:rPr lang="nb-NO"/>
              <a:t>åde politikere og ansatte</a:t>
            </a:r>
          </a:p>
          <a:p>
            <a:endParaRPr lang="en-GB"/>
          </a:p>
          <a:p>
            <a:endParaRPr lang="da-DK"/>
          </a:p>
          <a:p>
            <a:endParaRPr lang="en-GB"/>
          </a:p>
        </p:txBody>
      </p:sp>
      <p:sp>
        <p:nvSpPr>
          <p:cNvPr id="4" name="Slide Number Placeholder 3">
            <a:extLst>
              <a:ext uri="{FF2B5EF4-FFF2-40B4-BE49-F238E27FC236}">
                <a16:creationId xmlns:a16="http://schemas.microsoft.com/office/drawing/2014/main" id="{94D0AD66-2E10-034C-3B17-73CA0E3ADA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28</a:t>
            </a:fld>
            <a:endParaRPr lang="da-DK"/>
          </a:p>
        </p:txBody>
      </p:sp>
      <p:pic>
        <p:nvPicPr>
          <p:cNvPr id="5" name="Picture 4">
            <a:extLst>
              <a:ext uri="{FF2B5EF4-FFF2-40B4-BE49-F238E27FC236}">
                <a16:creationId xmlns:a16="http://schemas.microsoft.com/office/drawing/2014/main" id="{9BC378FF-CB40-FEB0-0E00-F296C7C15E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5362" y="4314219"/>
            <a:ext cx="5011261" cy="1886703"/>
          </a:xfrm>
          <a:prstGeom prst="rect">
            <a:avLst/>
          </a:prstGeom>
        </p:spPr>
      </p:pic>
      <p:pic>
        <p:nvPicPr>
          <p:cNvPr id="6" name="Billede 5">
            <a:extLst>
              <a:ext uri="{FF2B5EF4-FFF2-40B4-BE49-F238E27FC236}">
                <a16:creationId xmlns:a16="http://schemas.microsoft.com/office/drawing/2014/main" id="{303F4C55-4F88-9BBA-B289-B5B1598DE826}"/>
              </a:ext>
            </a:extLst>
          </p:cNvPr>
          <p:cNvPicPr>
            <a:picLocks noChangeAspect="1"/>
          </p:cNvPicPr>
          <p:nvPr/>
        </p:nvPicPr>
        <p:blipFill>
          <a:blip r:embed="rId3"/>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10112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7850-BDC6-8580-3C71-6D0F23D9A485}"/>
              </a:ext>
            </a:extLst>
          </p:cNvPr>
          <p:cNvSpPr>
            <a:spLocks noGrp="1"/>
          </p:cNvSpPr>
          <p:nvPr>
            <p:ph type="title"/>
          </p:nvPr>
        </p:nvSpPr>
        <p:spPr/>
        <p:txBody>
          <a:bodyPr/>
          <a:lstStyle/>
          <a:p>
            <a:r>
              <a:rPr lang="fi-FI" sz="3200"/>
              <a:t>Eksempel fra Danmark. Hvordan HK som fagforening arbejder med den grønne omstilling med sine medlemmer</a:t>
            </a:r>
            <a:endParaRPr lang="LID4096" sz="3200"/>
          </a:p>
        </p:txBody>
      </p:sp>
      <p:sp>
        <p:nvSpPr>
          <p:cNvPr id="4" name="Slide Number Placeholder 3">
            <a:extLst>
              <a:ext uri="{FF2B5EF4-FFF2-40B4-BE49-F238E27FC236}">
                <a16:creationId xmlns:a16="http://schemas.microsoft.com/office/drawing/2014/main" id="{E2771C19-4AC7-6670-EFA2-D18528B740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29</a:t>
            </a:fld>
            <a:endParaRPr lang="da-DK"/>
          </a:p>
        </p:txBody>
      </p:sp>
      <p:sp>
        <p:nvSpPr>
          <p:cNvPr id="6" name="Tekstfelt 5">
            <a:extLst>
              <a:ext uri="{FF2B5EF4-FFF2-40B4-BE49-F238E27FC236}">
                <a16:creationId xmlns:a16="http://schemas.microsoft.com/office/drawing/2014/main" id="{7A6079D5-F23A-5A7F-7288-BA2534B709A4}"/>
              </a:ext>
            </a:extLst>
          </p:cNvPr>
          <p:cNvSpPr txBox="1"/>
          <p:nvPr/>
        </p:nvSpPr>
        <p:spPr>
          <a:xfrm>
            <a:off x="6863913" y="6356350"/>
            <a:ext cx="6097712" cy="307777"/>
          </a:xfrm>
          <a:prstGeom prst="rect">
            <a:avLst/>
          </a:prstGeom>
          <a:noFill/>
        </p:spPr>
        <p:txBody>
          <a:bodyPr wrap="square">
            <a:spAutoFit/>
          </a:bodyPr>
          <a:lstStyle/>
          <a:p>
            <a:r>
              <a:rPr lang="da-DK">
                <a:hlinkClick r:id="rId2"/>
              </a:rPr>
              <a:t>HK Privat - Kompetencer til grøn omstilling - HK</a:t>
            </a:r>
            <a:endParaRPr lang="da-DK"/>
          </a:p>
        </p:txBody>
      </p:sp>
      <p:pic>
        <p:nvPicPr>
          <p:cNvPr id="8" name="Billede 7">
            <a:extLst>
              <a:ext uri="{FF2B5EF4-FFF2-40B4-BE49-F238E27FC236}">
                <a16:creationId xmlns:a16="http://schemas.microsoft.com/office/drawing/2014/main" id="{32CFF24C-F78A-783B-FA5A-C11E787C8760}"/>
              </a:ext>
            </a:extLst>
          </p:cNvPr>
          <p:cNvPicPr>
            <a:picLocks noChangeAspect="1"/>
          </p:cNvPicPr>
          <p:nvPr/>
        </p:nvPicPr>
        <p:blipFill>
          <a:blip r:embed="rId3"/>
          <a:stretch>
            <a:fillRect/>
          </a:stretch>
        </p:blipFill>
        <p:spPr>
          <a:xfrm>
            <a:off x="1165280" y="1513670"/>
            <a:ext cx="9424748" cy="4171508"/>
          </a:xfrm>
          <a:prstGeom prst="rect">
            <a:avLst/>
          </a:prstGeom>
        </p:spPr>
      </p:pic>
      <p:pic>
        <p:nvPicPr>
          <p:cNvPr id="3" name="Billede 2">
            <a:extLst>
              <a:ext uri="{FF2B5EF4-FFF2-40B4-BE49-F238E27FC236}">
                <a16:creationId xmlns:a16="http://schemas.microsoft.com/office/drawing/2014/main" id="{0E61A40E-5546-8B6B-3A98-3DB6AFD6EF24}"/>
              </a:ext>
            </a:extLst>
          </p:cNvPr>
          <p:cNvPicPr>
            <a:picLocks noChangeAspect="1"/>
          </p:cNvPicPr>
          <p:nvPr/>
        </p:nvPicPr>
        <p:blipFill>
          <a:blip r:embed="rId4"/>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35255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163FA-DCFF-99FF-E76A-01A87066F2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A8A1BB-7D32-3324-A044-C360DC791848}"/>
              </a:ext>
            </a:extLst>
          </p:cNvPr>
          <p:cNvSpPr>
            <a:spLocks noGrp="1"/>
          </p:cNvSpPr>
          <p:nvPr>
            <p:ph type="title"/>
          </p:nvPr>
        </p:nvSpPr>
        <p:spPr>
          <a:xfrm>
            <a:off x="657223" y="601878"/>
            <a:ext cx="10836275" cy="1285875"/>
          </a:xfrm>
        </p:spPr>
        <p:txBody>
          <a:bodyPr/>
          <a:lstStyle/>
          <a:p>
            <a:r>
              <a:rPr lang="da-DK"/>
              <a:t>Velkommen til jer</a:t>
            </a:r>
          </a:p>
        </p:txBody>
      </p:sp>
      <p:sp>
        <p:nvSpPr>
          <p:cNvPr id="3" name="Pladsholder til tekst 2">
            <a:extLst>
              <a:ext uri="{FF2B5EF4-FFF2-40B4-BE49-F238E27FC236}">
                <a16:creationId xmlns:a16="http://schemas.microsoft.com/office/drawing/2014/main" id="{62785BC8-7844-AA15-7281-3F00470D84FB}"/>
              </a:ext>
            </a:extLst>
          </p:cNvPr>
          <p:cNvSpPr>
            <a:spLocks noGrp="1"/>
          </p:cNvSpPr>
          <p:nvPr>
            <p:ph type="body" idx="1"/>
          </p:nvPr>
        </p:nvSpPr>
        <p:spPr>
          <a:xfrm>
            <a:off x="675480" y="1657584"/>
            <a:ext cx="10799760" cy="3842369"/>
          </a:xfrm>
        </p:spPr>
        <p:txBody>
          <a:bodyPr/>
          <a:lstStyle/>
          <a:p>
            <a:pPr marL="50800" indent="0">
              <a:buNone/>
            </a:pPr>
            <a:r>
              <a:rPr lang="da-DK" b="1"/>
              <a:t> </a:t>
            </a:r>
            <a:r>
              <a:rPr lang="da-DK" sz="3600" b="1"/>
              <a:t>Skriv gerne i chatten:</a:t>
            </a:r>
          </a:p>
          <a:p>
            <a:pPr marL="50800" indent="0">
              <a:buNone/>
            </a:pPr>
            <a:endParaRPr lang="da-DK"/>
          </a:p>
          <a:p>
            <a:r>
              <a:rPr lang="da-DK"/>
              <a:t>- Hvor sidder du geografisk lige nu? (land og bynavn)</a:t>
            </a:r>
          </a:p>
          <a:p>
            <a:endParaRPr lang="da-DK"/>
          </a:p>
          <a:p>
            <a:r>
              <a:rPr lang="da-DK"/>
              <a:t>- Hvad arbejder du med eller studerer i dag? Hvad er din rolle?</a:t>
            </a:r>
          </a:p>
          <a:p>
            <a:endParaRPr lang="da-DK"/>
          </a:p>
          <a:p>
            <a:r>
              <a:rPr lang="da-DK"/>
              <a:t>- Deltager du i dag på grund af:</a:t>
            </a:r>
          </a:p>
          <a:p>
            <a:pPr marL="1028700" lvl="2" indent="0">
              <a:buNone/>
            </a:pPr>
            <a:r>
              <a:rPr lang="da-DK"/>
              <a:t>1) personlig/lokal/global interesse og nysgerrighed?</a:t>
            </a:r>
          </a:p>
          <a:p>
            <a:pPr marL="1028700" lvl="2" indent="0">
              <a:buNone/>
            </a:pPr>
            <a:r>
              <a:rPr lang="da-DK"/>
              <a:t>2) det du laver på din nuværende eller vi lave på din kommende arbejdsplads?</a:t>
            </a:r>
          </a:p>
          <a:p>
            <a:pPr marL="1028700" lvl="2" indent="0">
              <a:buNone/>
            </a:pPr>
            <a:r>
              <a:rPr lang="da-DK"/>
              <a:t>3) både og?</a:t>
            </a:r>
          </a:p>
          <a:p>
            <a:pPr marL="1028700" lvl="2" indent="0">
              <a:buNone/>
            </a:pPr>
            <a:endParaRPr lang="da-DK"/>
          </a:p>
          <a:p>
            <a:pPr marL="1028700" lvl="2" indent="0">
              <a:buNone/>
            </a:pPr>
            <a:endParaRPr lang="da-DK"/>
          </a:p>
          <a:p>
            <a:pPr marL="1028700" lvl="2" indent="0">
              <a:buNone/>
            </a:pPr>
            <a:endParaRPr lang="da-DK"/>
          </a:p>
          <a:p>
            <a:pPr marL="1028700" lvl="2" indent="0">
              <a:buNone/>
            </a:pPr>
            <a:endParaRPr lang="da-DK"/>
          </a:p>
        </p:txBody>
      </p:sp>
      <p:sp>
        <p:nvSpPr>
          <p:cNvPr id="4" name="Pladsholder til slidenummer 3">
            <a:extLst>
              <a:ext uri="{FF2B5EF4-FFF2-40B4-BE49-F238E27FC236}">
                <a16:creationId xmlns:a16="http://schemas.microsoft.com/office/drawing/2014/main" id="{1801D928-8C2E-8FF4-6D3E-BBC7D45BC5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3</a:t>
            </a:fld>
            <a:endParaRPr lang="da-DK"/>
          </a:p>
        </p:txBody>
      </p:sp>
      <p:pic>
        <p:nvPicPr>
          <p:cNvPr id="6" name="Billede 5">
            <a:extLst>
              <a:ext uri="{FF2B5EF4-FFF2-40B4-BE49-F238E27FC236}">
                <a16:creationId xmlns:a16="http://schemas.microsoft.com/office/drawing/2014/main" id="{93904075-20DB-9D8F-6D97-8137C95C5BE9}"/>
              </a:ext>
            </a:extLst>
          </p:cNvPr>
          <p:cNvPicPr>
            <a:picLocks noChangeAspect="1"/>
          </p:cNvPicPr>
          <p:nvPr/>
        </p:nvPicPr>
        <p:blipFill>
          <a:blip r:embed="rId2"/>
          <a:stretch>
            <a:fillRect/>
          </a:stretch>
        </p:blipFill>
        <p:spPr>
          <a:xfrm>
            <a:off x="513774" y="5910542"/>
            <a:ext cx="3197211" cy="891616"/>
          </a:xfrm>
          <a:prstGeom prst="rect">
            <a:avLst/>
          </a:prstGeom>
        </p:spPr>
      </p:pic>
    </p:spTree>
    <p:extLst>
      <p:ext uri="{BB962C8B-B14F-4D97-AF65-F5344CB8AC3E}">
        <p14:creationId xmlns:p14="http://schemas.microsoft.com/office/powerpoint/2010/main" val="37584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BC41E-A5E1-6A20-BB6A-C37130CE6A01}"/>
              </a:ext>
            </a:extLst>
          </p:cNvPr>
          <p:cNvSpPr>
            <a:spLocks noGrp="1"/>
          </p:cNvSpPr>
          <p:nvPr>
            <p:ph type="title"/>
          </p:nvPr>
        </p:nvSpPr>
        <p:spPr/>
        <p:txBody>
          <a:bodyPr/>
          <a:lstStyle/>
          <a:p>
            <a:endParaRPr lang="da-DK"/>
          </a:p>
        </p:txBody>
      </p:sp>
      <p:sp>
        <p:nvSpPr>
          <p:cNvPr id="4" name="Pladsholder til slidenummer 3">
            <a:extLst>
              <a:ext uri="{FF2B5EF4-FFF2-40B4-BE49-F238E27FC236}">
                <a16:creationId xmlns:a16="http://schemas.microsoft.com/office/drawing/2014/main" id="{0FDA3F85-6754-CDB8-2975-13627CD073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30</a:t>
            </a:fld>
            <a:endParaRPr lang="da-DK"/>
          </a:p>
        </p:txBody>
      </p:sp>
      <p:pic>
        <p:nvPicPr>
          <p:cNvPr id="6" name="Billede 5">
            <a:extLst>
              <a:ext uri="{FF2B5EF4-FFF2-40B4-BE49-F238E27FC236}">
                <a16:creationId xmlns:a16="http://schemas.microsoft.com/office/drawing/2014/main" id="{14032E9B-5E08-EFCF-8C80-D162F04083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851" y="158986"/>
            <a:ext cx="6741104" cy="3355040"/>
          </a:xfrm>
          <a:prstGeom prst="rect">
            <a:avLst/>
          </a:prstGeom>
        </p:spPr>
      </p:pic>
      <p:pic>
        <p:nvPicPr>
          <p:cNvPr id="8" name="Billede 7">
            <a:extLst>
              <a:ext uri="{FF2B5EF4-FFF2-40B4-BE49-F238E27FC236}">
                <a16:creationId xmlns:a16="http://schemas.microsoft.com/office/drawing/2014/main" id="{9BA168BD-5956-D58D-65A8-C6D18FFCC264}"/>
              </a:ext>
            </a:extLst>
          </p:cNvPr>
          <p:cNvPicPr>
            <a:picLocks noChangeAspect="1"/>
          </p:cNvPicPr>
          <p:nvPr/>
        </p:nvPicPr>
        <p:blipFill>
          <a:blip r:embed="rId3"/>
          <a:stretch>
            <a:fillRect/>
          </a:stretch>
        </p:blipFill>
        <p:spPr>
          <a:xfrm>
            <a:off x="4437901" y="3124831"/>
            <a:ext cx="6565721" cy="3453769"/>
          </a:xfrm>
          <a:prstGeom prst="rect">
            <a:avLst/>
          </a:prstGeom>
        </p:spPr>
      </p:pic>
      <p:pic>
        <p:nvPicPr>
          <p:cNvPr id="3" name="Billede 2">
            <a:extLst>
              <a:ext uri="{FF2B5EF4-FFF2-40B4-BE49-F238E27FC236}">
                <a16:creationId xmlns:a16="http://schemas.microsoft.com/office/drawing/2014/main" id="{EB4FC1FC-AC5A-4743-25B6-452829108F51}"/>
              </a:ext>
            </a:extLst>
          </p:cNvPr>
          <p:cNvPicPr>
            <a:picLocks noChangeAspect="1"/>
          </p:cNvPicPr>
          <p:nvPr/>
        </p:nvPicPr>
        <p:blipFill>
          <a:blip r:embed="rId4"/>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39953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5E7C71C-5A36-B07B-CF7C-59DE0D3778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31</a:t>
            </a:fld>
            <a:endParaRPr lang="da-DK"/>
          </a:p>
        </p:txBody>
      </p:sp>
      <p:pic>
        <p:nvPicPr>
          <p:cNvPr id="6" name="Billede 5">
            <a:extLst>
              <a:ext uri="{FF2B5EF4-FFF2-40B4-BE49-F238E27FC236}">
                <a16:creationId xmlns:a16="http://schemas.microsoft.com/office/drawing/2014/main" id="{0D0B56F9-F71F-3F70-E9D2-EC1CDD8742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998" y="542187"/>
            <a:ext cx="5932370" cy="3259251"/>
          </a:xfrm>
          <a:prstGeom prst="rect">
            <a:avLst/>
          </a:prstGeom>
        </p:spPr>
      </p:pic>
      <p:pic>
        <p:nvPicPr>
          <p:cNvPr id="8" name="Billede 7">
            <a:extLst>
              <a:ext uri="{FF2B5EF4-FFF2-40B4-BE49-F238E27FC236}">
                <a16:creationId xmlns:a16="http://schemas.microsoft.com/office/drawing/2014/main" id="{07794F28-B0E6-8799-A636-1B36870B7C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1988" y="3533040"/>
            <a:ext cx="3647326" cy="3232386"/>
          </a:xfrm>
          <a:prstGeom prst="rect">
            <a:avLst/>
          </a:prstGeom>
        </p:spPr>
      </p:pic>
      <p:pic>
        <p:nvPicPr>
          <p:cNvPr id="10" name="Billede 9">
            <a:extLst>
              <a:ext uri="{FF2B5EF4-FFF2-40B4-BE49-F238E27FC236}">
                <a16:creationId xmlns:a16="http://schemas.microsoft.com/office/drawing/2014/main" id="{31CD636D-8F67-4FD1-725E-4B19DE86CD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2737" y="842008"/>
            <a:ext cx="4247883" cy="3429579"/>
          </a:xfrm>
          <a:prstGeom prst="rect">
            <a:avLst/>
          </a:prstGeom>
        </p:spPr>
      </p:pic>
      <p:pic>
        <p:nvPicPr>
          <p:cNvPr id="2" name="Billede 1">
            <a:extLst>
              <a:ext uri="{FF2B5EF4-FFF2-40B4-BE49-F238E27FC236}">
                <a16:creationId xmlns:a16="http://schemas.microsoft.com/office/drawing/2014/main" id="{66878225-1808-43F5-71BE-DECA611F068B}"/>
              </a:ext>
            </a:extLst>
          </p:cNvPr>
          <p:cNvPicPr>
            <a:picLocks noChangeAspect="1"/>
          </p:cNvPicPr>
          <p:nvPr/>
        </p:nvPicPr>
        <p:blipFill>
          <a:blip r:embed="rId5"/>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16107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0A51D-9B1B-0AC8-4A22-C5D439BF76F3}"/>
              </a:ext>
            </a:extLst>
          </p:cNvPr>
          <p:cNvSpPr>
            <a:spLocks noGrp="1"/>
          </p:cNvSpPr>
          <p:nvPr>
            <p:ph type="title"/>
          </p:nvPr>
        </p:nvSpPr>
        <p:spPr>
          <a:xfrm>
            <a:off x="656568" y="391028"/>
            <a:ext cx="7795777" cy="1285875"/>
          </a:xfrm>
        </p:spPr>
        <p:txBody>
          <a:bodyPr wrap="square" anchor="t">
            <a:normAutofit/>
          </a:bodyPr>
          <a:lstStyle/>
          <a:p>
            <a:r>
              <a:rPr lang="da-DK" sz="3700" err="1"/>
              <a:t>Udflyvning</a:t>
            </a:r>
            <a:br>
              <a:rPr lang="da-DK" sz="3700"/>
            </a:br>
            <a:endParaRPr lang="da-DK" sz="3700"/>
          </a:p>
        </p:txBody>
      </p:sp>
      <p:sp>
        <p:nvSpPr>
          <p:cNvPr id="3" name="Pladsholder til tekst 2">
            <a:extLst>
              <a:ext uri="{FF2B5EF4-FFF2-40B4-BE49-F238E27FC236}">
                <a16:creationId xmlns:a16="http://schemas.microsoft.com/office/drawing/2014/main" id="{D8AC0B11-C154-B7A6-4B8A-BED7BBDAEB9B}"/>
              </a:ext>
            </a:extLst>
          </p:cNvPr>
          <p:cNvSpPr>
            <a:spLocks noGrp="1"/>
          </p:cNvSpPr>
          <p:nvPr>
            <p:ph type="body" idx="1"/>
          </p:nvPr>
        </p:nvSpPr>
        <p:spPr>
          <a:xfrm>
            <a:off x="693738" y="2417762"/>
            <a:ext cx="7740144" cy="3532187"/>
          </a:xfrm>
        </p:spPr>
        <p:txBody>
          <a:bodyPr wrap="square" anchor="t">
            <a:normAutofit/>
          </a:bodyPr>
          <a:lstStyle/>
          <a:p>
            <a:pPr marL="88900" indent="0">
              <a:spcAft>
                <a:spcPts val="600"/>
              </a:spcAft>
              <a:buNone/>
            </a:pPr>
            <a:endParaRPr lang="da-DK"/>
          </a:p>
          <a:p>
            <a:pPr marL="88900" indent="0">
              <a:spcAft>
                <a:spcPts val="600"/>
              </a:spcAft>
              <a:buNone/>
            </a:pPr>
            <a:r>
              <a:rPr lang="da-DK" sz="4400"/>
              <a:t>Hvad tager du med dig fra i dag?</a:t>
            </a:r>
          </a:p>
        </p:txBody>
      </p:sp>
      <p:pic>
        <p:nvPicPr>
          <p:cNvPr id="7" name="Picture 6" descr="Greylag goose in-flight">
            <a:extLst>
              <a:ext uri="{FF2B5EF4-FFF2-40B4-BE49-F238E27FC236}">
                <a16:creationId xmlns:a16="http://schemas.microsoft.com/office/drawing/2014/main" id="{3B97928E-B42B-3A98-66FB-240B0CB2487B}"/>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8794750" y="10"/>
            <a:ext cx="3394463" cy="6857990"/>
          </a:xfrm>
          <a:prstGeom prst="rect">
            <a:avLst/>
          </a:prstGeom>
          <a:noFill/>
          <a:ln>
            <a:noFill/>
          </a:ln>
        </p:spPr>
      </p:pic>
      <p:sp>
        <p:nvSpPr>
          <p:cNvPr id="4" name="Pladsholder til slidenummer 3">
            <a:extLst>
              <a:ext uri="{FF2B5EF4-FFF2-40B4-BE49-F238E27FC236}">
                <a16:creationId xmlns:a16="http://schemas.microsoft.com/office/drawing/2014/main" id="{7F590742-2683-AE72-B7D2-230DE7A1BA4D}"/>
              </a:ext>
            </a:extLst>
          </p:cNvPr>
          <p:cNvSpPr>
            <a:spLocks noGrp="1"/>
          </p:cNvSpPr>
          <p:nvPr>
            <p:ph type="sldNum" idx="12"/>
          </p:nvPr>
        </p:nvSpPr>
        <p:spPr>
          <a:xfrm>
            <a:off x="8796338" y="6356350"/>
            <a:ext cx="2697162" cy="222250"/>
          </a:xfrm>
        </p:spPr>
        <p:txBody>
          <a:bodyPr wrap="square" anchor="b">
            <a:normAutofit/>
          </a:bodyPr>
          <a:lstStyle/>
          <a:p>
            <a:pPr marL="0" lvl="0" indent="0" rtl="0">
              <a:spcBef>
                <a:spcPts val="0"/>
              </a:spcBef>
              <a:spcAft>
                <a:spcPts val="600"/>
              </a:spcAft>
              <a:buNone/>
            </a:pPr>
            <a:fld id="{00000000-1234-1234-1234-123412341234}" type="slidenum">
              <a:rPr lang="da-DK" smtClean="0"/>
              <a:pPr marL="0" lvl="0" indent="0" rtl="0">
                <a:spcBef>
                  <a:spcPts val="0"/>
                </a:spcBef>
                <a:spcAft>
                  <a:spcPts val="600"/>
                </a:spcAft>
                <a:buNone/>
              </a:pPr>
              <a:t>32</a:t>
            </a:fld>
            <a:endParaRPr lang="da-DK"/>
          </a:p>
        </p:txBody>
      </p:sp>
      <p:pic>
        <p:nvPicPr>
          <p:cNvPr id="5" name="Billede 4">
            <a:extLst>
              <a:ext uri="{FF2B5EF4-FFF2-40B4-BE49-F238E27FC236}">
                <a16:creationId xmlns:a16="http://schemas.microsoft.com/office/drawing/2014/main" id="{46D00D9C-7BCC-7A93-7504-B70D7BDA2217}"/>
              </a:ext>
            </a:extLst>
          </p:cNvPr>
          <p:cNvPicPr>
            <a:picLocks noChangeAspect="1"/>
          </p:cNvPicPr>
          <p:nvPr/>
        </p:nvPicPr>
        <p:blipFill>
          <a:blip r:embed="rId3"/>
          <a:stretch>
            <a:fillRect/>
          </a:stretch>
        </p:blipFill>
        <p:spPr>
          <a:xfrm>
            <a:off x="677234" y="6001851"/>
            <a:ext cx="3033528" cy="845969"/>
          </a:xfrm>
          <a:prstGeom prst="rect">
            <a:avLst/>
          </a:prstGeom>
        </p:spPr>
      </p:pic>
    </p:spTree>
    <p:extLst>
      <p:ext uri="{BB962C8B-B14F-4D97-AF65-F5344CB8AC3E}">
        <p14:creationId xmlns:p14="http://schemas.microsoft.com/office/powerpoint/2010/main" val="328286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8"/>
          <p:cNvSpPr>
            <a:spLocks noGrp="1"/>
          </p:cNvSpPr>
          <p:nvPr>
            <p:ph type="pic" idx="2"/>
          </p:nvPr>
        </p:nvSpPr>
        <p:spPr>
          <a:xfrm>
            <a:off x="0" y="0"/>
            <a:ext cx="12192000" cy="6858000"/>
          </a:xfrm>
          <a:prstGeom prst="rect">
            <a:avLst/>
          </a:prstGeom>
          <a:noFill/>
          <a:ln>
            <a:noFill/>
          </a:ln>
        </p:spPr>
        <p:txBody>
          <a:bodyPr spcFirstLastPara="1" wrap="square" lIns="0" tIns="792000" rIns="0" bIns="0" anchor="ctr" anchorCtr="0">
            <a:noAutofit/>
          </a:bodyPr>
          <a:lstStyle/>
          <a:p>
            <a:pPr marL="0" lvl="0" indent="0" algn="ctr" rtl="0">
              <a:spcBef>
                <a:spcPts val="0"/>
              </a:spcBef>
              <a:spcAft>
                <a:spcPts val="0"/>
              </a:spcAft>
              <a:buNone/>
            </a:pPr>
            <a:r>
              <a:rPr lang="fi-FI"/>
              <a:t>Kontakt: </a:t>
            </a:r>
          </a:p>
          <a:p>
            <a:pPr marL="0" lvl="0" indent="0" algn="ctr" rtl="0">
              <a:spcBef>
                <a:spcPts val="0"/>
              </a:spcBef>
              <a:spcAft>
                <a:spcPts val="0"/>
              </a:spcAft>
              <a:buNone/>
            </a:pPr>
            <a:r>
              <a:rPr lang="fi-FI"/>
              <a:t>nhm@dsr.dk </a:t>
            </a:r>
          </a:p>
          <a:p>
            <a:pPr marL="0" lvl="0" indent="0" algn="ctr" rtl="0">
              <a:spcBef>
                <a:spcPts val="0"/>
              </a:spcBef>
              <a:spcAft>
                <a:spcPts val="0"/>
              </a:spcAft>
              <a:buNone/>
            </a:pPr>
            <a:r>
              <a:rPr lang="fi-FI"/>
              <a:t>Kalle.vihtari@haaga-helia.fi</a:t>
            </a:r>
          </a:p>
          <a:p>
            <a:pPr marL="0" lvl="0" indent="0" algn="ctr" rtl="0">
              <a:spcBef>
                <a:spcPts val="0"/>
              </a:spcBef>
              <a:spcAft>
                <a:spcPts val="0"/>
              </a:spcAft>
              <a:buNone/>
            </a:pPr>
            <a:endParaRPr/>
          </a:p>
        </p:txBody>
      </p:sp>
      <p:sp>
        <p:nvSpPr>
          <p:cNvPr id="419" name="Google Shape;419;p8"/>
          <p:cNvSpPr txBox="1">
            <a:spLocks noGrp="1"/>
          </p:cNvSpPr>
          <p:nvPr>
            <p:ph type="title"/>
          </p:nvPr>
        </p:nvSpPr>
        <p:spPr>
          <a:xfrm>
            <a:off x="2877757" y="1438720"/>
            <a:ext cx="8167687" cy="1490662"/>
          </a:xfrm>
          <a:prstGeom prst="rect">
            <a:avLst/>
          </a:prstGeom>
          <a:noFill/>
          <a:ln>
            <a:noFill/>
          </a:ln>
        </p:spPr>
        <p:txBody>
          <a:bodyPr spcFirstLastPara="1" wrap="square" lIns="0" tIns="0" rIns="0" bIns="0" anchor="t" anchorCtr="0">
            <a:noAutofit/>
          </a:bodyPr>
          <a:lstStyle/>
          <a:p>
            <a:pPr>
              <a:spcAft>
                <a:spcPts val="600"/>
              </a:spcAft>
            </a:pPr>
            <a:br>
              <a:rPr lang="fo-FO" sz="2400" b="0" i="0">
                <a:solidFill>
                  <a:schemeClr val="bg1"/>
                </a:solidFill>
                <a:effectLst/>
                <a:latin typeface="Roboto" panose="02000000000000000000" pitchFamily="2" charset="0"/>
              </a:rPr>
            </a:br>
            <a:r>
              <a:rPr lang="fo-FO" sz="6000" b="0" i="0">
                <a:solidFill>
                  <a:schemeClr val="bg1"/>
                </a:solidFill>
                <a:effectLst/>
                <a:latin typeface="Roboto" panose="02000000000000000000" pitchFamily="2" charset="0"/>
              </a:rPr>
              <a:t>Takk fyri í dag</a:t>
            </a:r>
            <a:br>
              <a:rPr lang="da-DK" sz="6000">
                <a:solidFill>
                  <a:schemeClr val="bg1"/>
                </a:solidFill>
              </a:rPr>
            </a:br>
            <a:endParaRPr lang="en-US" sz="6000">
              <a:solidFill>
                <a:schemeClr val="bg1"/>
              </a:solidFill>
            </a:endParaRPr>
          </a:p>
        </p:txBody>
      </p:sp>
      <p:sp>
        <p:nvSpPr>
          <p:cNvPr id="420" name="Google Shape;420;p8"/>
          <p:cNvSpPr txBox="1">
            <a:spLocks noGrp="1"/>
          </p:cNvSpPr>
          <p:nvPr>
            <p:ph type="ftr" idx="11"/>
          </p:nvPr>
        </p:nvSpPr>
        <p:spPr>
          <a:xfrm>
            <a:off x="3395663" y="6356350"/>
            <a:ext cx="5400675" cy="2222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a:p>
        </p:txBody>
      </p:sp>
      <p:sp>
        <p:nvSpPr>
          <p:cNvPr id="421" name="Google Shape;421;p8"/>
          <p:cNvSpPr txBox="1">
            <a:spLocks noGrp="1"/>
          </p:cNvSpPr>
          <p:nvPr>
            <p:ph type="sldNum" idx="12"/>
          </p:nvPr>
        </p:nvSpPr>
        <p:spPr>
          <a:xfrm>
            <a:off x="8796338" y="6356350"/>
            <a:ext cx="2697162" cy="22225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D769CC23-A2A8-4A7B-83F3-6B0FB727C3A6}"/>
              </a:ext>
            </a:extLst>
          </p:cNvPr>
          <p:cNvSpPr>
            <a:spLocks noGrp="1"/>
          </p:cNvSpPr>
          <p:nvPr>
            <p:ph type="title"/>
          </p:nvPr>
        </p:nvSpPr>
        <p:spPr>
          <a:xfrm>
            <a:off x="656568" y="391028"/>
            <a:ext cx="7795777" cy="1285875"/>
          </a:xfrm>
        </p:spPr>
        <p:txBody>
          <a:bodyPr wrap="square" anchor="t">
            <a:normAutofit/>
          </a:bodyPr>
          <a:lstStyle/>
          <a:p>
            <a:r>
              <a:rPr lang="is-IS" err="1"/>
              <a:t>Agenda</a:t>
            </a:r>
            <a:r>
              <a:rPr lang="is-IS"/>
              <a:t> </a:t>
            </a:r>
            <a:endParaRPr lang="is-IS">
              <a:solidFill>
                <a:srgbClr val="FF0000"/>
              </a:solidFill>
            </a:endParaRPr>
          </a:p>
        </p:txBody>
      </p:sp>
      <p:sp>
        <p:nvSpPr>
          <p:cNvPr id="9" name="Text Placeholder 1">
            <a:extLst>
              <a:ext uri="{FF2B5EF4-FFF2-40B4-BE49-F238E27FC236}">
                <a16:creationId xmlns:a16="http://schemas.microsoft.com/office/drawing/2014/main" id="{E4F8305E-E1A4-43D5-8BF8-ABB0BCBF86EF}"/>
              </a:ext>
            </a:extLst>
          </p:cNvPr>
          <p:cNvSpPr>
            <a:spLocks noGrp="1"/>
          </p:cNvSpPr>
          <p:nvPr>
            <p:ph type="body" idx="1"/>
          </p:nvPr>
        </p:nvSpPr>
        <p:spPr>
          <a:xfrm>
            <a:off x="656568" y="1883013"/>
            <a:ext cx="7875841" cy="3532187"/>
          </a:xfrm>
        </p:spPr>
        <p:txBody>
          <a:bodyPr wrap="square" anchor="t">
            <a:normAutofit/>
          </a:bodyPr>
          <a:lstStyle/>
          <a:p>
            <a:pPr marL="571500" indent="-457200">
              <a:spcAft>
                <a:spcPts val="600"/>
              </a:spcAft>
              <a:buAutoNum type="arabicPeriod"/>
            </a:pPr>
            <a:r>
              <a:rPr lang="is-IS" sz="2800" b="1"/>
              <a:t>Indflyvning </a:t>
            </a:r>
          </a:p>
          <a:p>
            <a:pPr marL="571500" indent="-457200">
              <a:spcAft>
                <a:spcPts val="600"/>
              </a:spcAft>
              <a:buAutoNum type="arabicPeriod"/>
            </a:pPr>
            <a:r>
              <a:rPr lang="is-IS" sz="2800" b="1"/>
              <a:t>Introduktion til NLL og vejledningsnetværket </a:t>
            </a:r>
            <a:endParaRPr lang="is-IS" sz="2800"/>
          </a:p>
          <a:p>
            <a:pPr marL="571500" indent="-457200">
              <a:spcAft>
                <a:spcPts val="600"/>
              </a:spcAft>
              <a:buAutoNum type="arabicPeriod"/>
            </a:pPr>
            <a:r>
              <a:rPr lang="fi-FI" sz="2800" b="1"/>
              <a:t>Karrierevejledning i den grønne omstilling &amp;      klimaforandringer</a:t>
            </a:r>
          </a:p>
          <a:p>
            <a:pPr marL="571500" indent="-457200">
              <a:spcAft>
                <a:spcPts val="600"/>
              </a:spcAft>
              <a:buAutoNum type="arabicPeriod"/>
            </a:pPr>
            <a:r>
              <a:rPr lang="fi-FI" sz="2800" b="1"/>
              <a:t>Eksempler</a:t>
            </a:r>
          </a:p>
          <a:p>
            <a:pPr marL="571500" indent="-457200">
              <a:spcAft>
                <a:spcPts val="600"/>
              </a:spcAft>
              <a:buAutoNum type="arabicPeriod"/>
            </a:pPr>
            <a:r>
              <a:rPr lang="fi-FI" sz="2800" b="1"/>
              <a:t>Udflyvning </a:t>
            </a:r>
            <a:br>
              <a:rPr lang="is-IS" sz="2100"/>
            </a:br>
            <a:endParaRPr lang="is-IS"/>
          </a:p>
        </p:txBody>
      </p:sp>
      <p:sp>
        <p:nvSpPr>
          <p:cNvPr id="23" name="Slide Number Placeholder 4">
            <a:extLst>
              <a:ext uri="{FF2B5EF4-FFF2-40B4-BE49-F238E27FC236}">
                <a16:creationId xmlns:a16="http://schemas.microsoft.com/office/drawing/2014/main" id="{40F7F495-1F3F-4C92-A502-FA04FEF6FEA8}"/>
              </a:ext>
            </a:extLst>
          </p:cNvPr>
          <p:cNvSpPr>
            <a:spLocks noGrp="1"/>
          </p:cNvSpPr>
          <p:nvPr>
            <p:ph type="sldNum" idx="12"/>
          </p:nvPr>
        </p:nvSpPr>
        <p:spPr>
          <a:xfrm>
            <a:off x="8796338" y="6356350"/>
            <a:ext cx="2697162" cy="222250"/>
          </a:xfrm>
        </p:spPr>
        <p:txBody>
          <a:bodyPr/>
          <a:lstStyle/>
          <a:p>
            <a:pPr marL="0" lvl="0" indent="0" algn="r" rtl="0">
              <a:spcBef>
                <a:spcPts val="0"/>
              </a:spcBef>
              <a:spcAft>
                <a:spcPts val="600"/>
              </a:spcAft>
              <a:buNone/>
            </a:pPr>
            <a:fld id="{00000000-1234-1234-1234-123412341234}" type="slidenum">
              <a:rPr lang="da-DK"/>
              <a:pPr marL="0" lvl="0" indent="0" algn="r" rtl="0">
                <a:spcBef>
                  <a:spcPts val="0"/>
                </a:spcBef>
                <a:spcAft>
                  <a:spcPts val="600"/>
                </a:spcAft>
                <a:buNone/>
              </a:pPr>
              <a:t>4</a:t>
            </a:fld>
            <a:endParaRPr lang="da-DK"/>
          </a:p>
        </p:txBody>
      </p:sp>
      <p:sp>
        <p:nvSpPr>
          <p:cNvPr id="4" name="Skyggnunúmersstaðgengill 3" hidden="1">
            <a:extLst>
              <a:ext uri="{FF2B5EF4-FFF2-40B4-BE49-F238E27FC236}">
                <a16:creationId xmlns:a16="http://schemas.microsoft.com/office/drawing/2014/main" id="{9F269B68-3AF1-4238-910B-4500906E3716}"/>
              </a:ext>
            </a:extLst>
          </p:cNvPr>
          <p:cNvSpPr>
            <a:spLocks noGrp="1"/>
          </p:cNvSpPr>
          <p:nvPr>
            <p:ph type="sldNum" idx="4294967295"/>
          </p:nvPr>
        </p:nvSpPr>
        <p:spPr>
          <a:xfrm>
            <a:off x="8796338" y="6356350"/>
            <a:ext cx="2697162" cy="222250"/>
          </a:xfrm>
        </p:spPr>
        <p:txBody>
          <a:bodyPr/>
          <a:lstStyle/>
          <a:p>
            <a:pPr marL="0" lvl="0" indent="0" algn="r" rtl="0">
              <a:spcBef>
                <a:spcPts val="0"/>
              </a:spcBef>
              <a:spcAft>
                <a:spcPts val="600"/>
              </a:spcAft>
              <a:buNone/>
            </a:pPr>
            <a:fld id="{00000000-1234-1234-1234-123412341234}" type="slidenum">
              <a:rPr lang="da-DK" smtClean="0"/>
              <a:pPr marL="0" lvl="0" indent="0" algn="r" rtl="0">
                <a:spcBef>
                  <a:spcPts val="0"/>
                </a:spcBef>
                <a:spcAft>
                  <a:spcPts val="600"/>
                </a:spcAft>
                <a:buNone/>
              </a:pPr>
              <a:t>4</a:t>
            </a:fld>
            <a:endParaRPr lang="da-DK"/>
          </a:p>
        </p:txBody>
      </p:sp>
      <p:pic>
        <p:nvPicPr>
          <p:cNvPr id="5" name="Billede 4">
            <a:extLst>
              <a:ext uri="{FF2B5EF4-FFF2-40B4-BE49-F238E27FC236}">
                <a16:creationId xmlns:a16="http://schemas.microsoft.com/office/drawing/2014/main" id="{ED9C27BF-235C-062E-78BA-07E9A10374A8}"/>
              </a:ext>
            </a:extLst>
          </p:cNvPr>
          <p:cNvPicPr>
            <a:picLocks noChangeAspect="1"/>
          </p:cNvPicPr>
          <p:nvPr/>
        </p:nvPicPr>
        <p:blipFill>
          <a:blip r:embed="rId3"/>
          <a:stretch>
            <a:fillRect/>
          </a:stretch>
        </p:blipFill>
        <p:spPr>
          <a:xfrm>
            <a:off x="354288" y="5699287"/>
            <a:ext cx="3888103" cy="1084287"/>
          </a:xfrm>
          <a:prstGeom prst="rect">
            <a:avLst/>
          </a:prstGeom>
        </p:spPr>
      </p:pic>
      <p:pic>
        <p:nvPicPr>
          <p:cNvPr id="2" name="Pladsholder til billede 1">
            <a:extLst>
              <a:ext uri="{FF2B5EF4-FFF2-40B4-BE49-F238E27FC236}">
                <a16:creationId xmlns:a16="http://schemas.microsoft.com/office/drawing/2014/main" id="{FFB75F57-A8F8-EC78-03E9-DF37A79CC220}"/>
              </a:ext>
            </a:extLst>
          </p:cNvPr>
          <p:cNvPicPr>
            <a:picLocks noGrp="1" noChangeAspect="1"/>
          </p:cNvPicPr>
          <p:nvPr>
            <p:ph type="pic" idx="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525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01AB1-6D02-3AE6-9B8D-140886BB12B3}"/>
              </a:ext>
            </a:extLst>
          </p:cNvPr>
          <p:cNvSpPr>
            <a:spLocks noGrp="1"/>
          </p:cNvSpPr>
          <p:nvPr>
            <p:ph type="title"/>
          </p:nvPr>
        </p:nvSpPr>
        <p:spPr/>
        <p:txBody>
          <a:bodyPr/>
          <a:lstStyle/>
          <a:p>
            <a:r>
              <a:rPr lang="da-DK"/>
              <a:t>Indflyvning</a:t>
            </a:r>
          </a:p>
        </p:txBody>
      </p:sp>
      <p:sp>
        <p:nvSpPr>
          <p:cNvPr id="3" name="Pladsholder til tekst 2">
            <a:extLst>
              <a:ext uri="{FF2B5EF4-FFF2-40B4-BE49-F238E27FC236}">
                <a16:creationId xmlns:a16="http://schemas.microsoft.com/office/drawing/2014/main" id="{C521DEC9-083C-6855-DC22-4BF81BF9F85E}"/>
              </a:ext>
            </a:extLst>
          </p:cNvPr>
          <p:cNvSpPr>
            <a:spLocks noGrp="1"/>
          </p:cNvSpPr>
          <p:nvPr>
            <p:ph type="body" idx="1"/>
          </p:nvPr>
        </p:nvSpPr>
        <p:spPr>
          <a:xfrm>
            <a:off x="640768" y="1676903"/>
            <a:ext cx="7740144" cy="3532187"/>
          </a:xfrm>
        </p:spPr>
        <p:txBody>
          <a:bodyPr/>
          <a:lstStyle/>
          <a:p>
            <a:pPr>
              <a:buFont typeface="Courier New" panose="02070309020205020404" pitchFamily="49" charset="0"/>
              <a:buChar char="o"/>
            </a:pPr>
            <a:r>
              <a:rPr lang="da-DK"/>
              <a:t>Vores oplæg i dag handler især om </a:t>
            </a:r>
            <a:r>
              <a:rPr lang="da-DK" b="1" i="1"/>
              <a:t>at karrierevejledning kan være med til at understøtte den grønne omstilling i vores nordiske lande. </a:t>
            </a:r>
          </a:p>
          <a:p>
            <a:pPr>
              <a:buFont typeface="Courier New" panose="02070309020205020404" pitchFamily="49" charset="0"/>
              <a:buChar char="o"/>
            </a:pPr>
            <a:endParaRPr lang="da-DK" b="1" i="1"/>
          </a:p>
          <a:p>
            <a:pPr>
              <a:buFont typeface="Courier New" panose="02070309020205020404" pitchFamily="49" charset="0"/>
              <a:buChar char="o"/>
            </a:pPr>
            <a:r>
              <a:rPr lang="da-DK"/>
              <a:t>Karrierevejledning som en vigtig brobygger mellem store vigtige nordiske (- og globale) agendaer, som den grønne omstilling og det enkelte menneske – borger i vores nordiske samfund.</a:t>
            </a:r>
          </a:p>
          <a:p>
            <a:pPr marL="114300" indent="0">
              <a:buNone/>
            </a:pPr>
            <a:endParaRPr lang="da-DK"/>
          </a:p>
          <a:p>
            <a:pPr>
              <a:buFont typeface="Courier New" panose="02070309020205020404" pitchFamily="49" charset="0"/>
              <a:buChar char="o"/>
            </a:pPr>
            <a:r>
              <a:rPr lang="da-DK"/>
              <a:t>Der er selvfølgelig mange flere veje til indflydelse på den grønne omstilling både direkte og indirekte i vores forskellige arbejdsliv.</a:t>
            </a:r>
          </a:p>
        </p:txBody>
      </p:sp>
      <p:sp>
        <p:nvSpPr>
          <p:cNvPr id="5" name="Pladsholder til slidenummer 4">
            <a:extLst>
              <a:ext uri="{FF2B5EF4-FFF2-40B4-BE49-F238E27FC236}">
                <a16:creationId xmlns:a16="http://schemas.microsoft.com/office/drawing/2014/main" id="{9F71143B-C362-AF3E-B04E-C2964B7DC0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5</a:t>
            </a:fld>
            <a:endParaRPr lang="da-DK"/>
          </a:p>
        </p:txBody>
      </p:sp>
      <p:pic>
        <p:nvPicPr>
          <p:cNvPr id="6" name="Billede 5">
            <a:extLst>
              <a:ext uri="{FF2B5EF4-FFF2-40B4-BE49-F238E27FC236}">
                <a16:creationId xmlns:a16="http://schemas.microsoft.com/office/drawing/2014/main" id="{EF8BB8A3-0E1D-89E1-4E77-52E73E803654}"/>
              </a:ext>
            </a:extLst>
          </p:cNvPr>
          <p:cNvPicPr>
            <a:picLocks noChangeAspect="1"/>
          </p:cNvPicPr>
          <p:nvPr/>
        </p:nvPicPr>
        <p:blipFill>
          <a:blip r:embed="rId3"/>
          <a:stretch>
            <a:fillRect/>
          </a:stretch>
        </p:blipFill>
        <p:spPr>
          <a:xfrm>
            <a:off x="375555" y="5871264"/>
            <a:ext cx="3271413" cy="912309"/>
          </a:xfrm>
          <a:prstGeom prst="rect">
            <a:avLst/>
          </a:prstGeom>
        </p:spPr>
      </p:pic>
      <p:pic>
        <p:nvPicPr>
          <p:cNvPr id="4" name="Pladsholder til billede 3">
            <a:extLst>
              <a:ext uri="{FF2B5EF4-FFF2-40B4-BE49-F238E27FC236}">
                <a16:creationId xmlns:a16="http://schemas.microsoft.com/office/drawing/2014/main" id="{A5B124AB-191F-5122-E35D-C483891C3355}"/>
              </a:ext>
            </a:extLst>
          </p:cNvPr>
          <p:cNvPicPr>
            <a:picLocks noGrp="1" noChangeAspect="1"/>
          </p:cNvPicPr>
          <p:nvPr>
            <p:ph type="pic" idx="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812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587E5-5732-B5A9-28A1-C73AB00ECBB1}"/>
              </a:ext>
            </a:extLst>
          </p:cNvPr>
          <p:cNvSpPr>
            <a:spLocks noGrp="1"/>
          </p:cNvSpPr>
          <p:nvPr>
            <p:ph type="title"/>
          </p:nvPr>
        </p:nvSpPr>
        <p:spPr>
          <a:xfrm>
            <a:off x="656568" y="391028"/>
            <a:ext cx="10656474" cy="1285875"/>
          </a:xfrm>
        </p:spPr>
        <p:txBody>
          <a:bodyPr/>
          <a:lstStyle/>
          <a:p>
            <a:r>
              <a:rPr lang="da-DK" sz="4400"/>
              <a:t>NLL – Nordisk Netværk for Livslang Læring</a:t>
            </a:r>
          </a:p>
        </p:txBody>
      </p:sp>
      <p:sp>
        <p:nvSpPr>
          <p:cNvPr id="3" name="Pladsholder til tekst 2">
            <a:extLst>
              <a:ext uri="{FF2B5EF4-FFF2-40B4-BE49-F238E27FC236}">
                <a16:creationId xmlns:a16="http://schemas.microsoft.com/office/drawing/2014/main" id="{D254F139-FDDB-A942-2B4C-38C8D49C9C93}"/>
              </a:ext>
            </a:extLst>
          </p:cNvPr>
          <p:cNvSpPr>
            <a:spLocks noGrp="1"/>
          </p:cNvSpPr>
          <p:nvPr>
            <p:ph type="body" idx="1"/>
          </p:nvPr>
        </p:nvSpPr>
        <p:spPr>
          <a:xfrm>
            <a:off x="993684" y="1662906"/>
            <a:ext cx="8969024" cy="3532187"/>
          </a:xfrm>
        </p:spPr>
        <p:txBody>
          <a:bodyPr/>
          <a:lstStyle/>
          <a:p>
            <a:pPr>
              <a:buFont typeface="Arial" panose="020B0604020202020204" pitchFamily="34" charset="0"/>
              <a:buChar char="•"/>
            </a:pPr>
            <a:r>
              <a:rPr lang="da-DK" sz="2400"/>
              <a:t>NLL er en international decentraliseret netværksorganisation, som blev oprettet af Nordisk Ministerråd i 2005. </a:t>
            </a:r>
          </a:p>
          <a:p>
            <a:pPr>
              <a:buFont typeface="Arial" panose="020B0604020202020204" pitchFamily="34" charset="0"/>
              <a:buChar char="•"/>
            </a:pPr>
            <a:endParaRPr lang="da-DK" sz="2400"/>
          </a:p>
          <a:p>
            <a:pPr>
              <a:buFont typeface="Arial" panose="020B0604020202020204" pitchFamily="34" charset="0"/>
              <a:buChar char="•"/>
            </a:pPr>
            <a:r>
              <a:rPr lang="da-DK" sz="2400"/>
              <a:t>NLL arbejder på tværs af de fem nordiske lande (Danmark, Finland, Island, Norge og Sverige) og de tre selvstyrende områder i Norden (Åland, Færøerne og Grønland).</a:t>
            </a:r>
          </a:p>
          <a:p>
            <a:pPr>
              <a:buFont typeface="Arial" panose="020B0604020202020204" pitchFamily="34" charset="0"/>
              <a:buChar char="•"/>
            </a:pPr>
            <a:endParaRPr lang="da-DK" sz="2400"/>
          </a:p>
          <a:p>
            <a:pPr>
              <a:buFont typeface="Arial" panose="020B0604020202020204" pitchFamily="34" charset="0"/>
              <a:buChar char="•"/>
            </a:pPr>
            <a:r>
              <a:rPr lang="da-DK" sz="2400"/>
              <a:t>I januar 2025 skiftede NVL navn til NLL, hvilket understreger fortsat fokus på netværksskabelse, tværsektorielt samarbejde og </a:t>
            </a:r>
            <a:r>
              <a:rPr lang="da-DK" sz="2400" err="1"/>
              <a:t>policyudvikling</a:t>
            </a:r>
            <a:r>
              <a:rPr lang="da-DK" sz="2400"/>
              <a:t> – </a:t>
            </a:r>
            <a:r>
              <a:rPr lang="da-DK" sz="2400" b="1"/>
              <a:t>med øget opmærksomhed på bæredygtig omstilling i hele Norden. </a:t>
            </a:r>
          </a:p>
          <a:p>
            <a:endParaRPr lang="da-DK"/>
          </a:p>
        </p:txBody>
      </p:sp>
      <p:sp>
        <p:nvSpPr>
          <p:cNvPr id="5" name="Pladsholder til slidenummer 4">
            <a:extLst>
              <a:ext uri="{FF2B5EF4-FFF2-40B4-BE49-F238E27FC236}">
                <a16:creationId xmlns:a16="http://schemas.microsoft.com/office/drawing/2014/main" id="{A1222F13-9048-7D19-67AB-F7FC4A5BCF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6</a:t>
            </a:fld>
            <a:endParaRPr lang="da-DK"/>
          </a:p>
        </p:txBody>
      </p:sp>
      <p:pic>
        <p:nvPicPr>
          <p:cNvPr id="6" name="Billede 5">
            <a:extLst>
              <a:ext uri="{FF2B5EF4-FFF2-40B4-BE49-F238E27FC236}">
                <a16:creationId xmlns:a16="http://schemas.microsoft.com/office/drawing/2014/main" id="{042B799A-E4F2-90D5-0F34-83C98B5268A6}"/>
              </a:ext>
            </a:extLst>
          </p:cNvPr>
          <p:cNvPicPr>
            <a:picLocks noChangeAspect="1"/>
          </p:cNvPicPr>
          <p:nvPr/>
        </p:nvPicPr>
        <p:blipFill>
          <a:blip r:embed="rId2"/>
          <a:stretch>
            <a:fillRect/>
          </a:stretch>
        </p:blipFill>
        <p:spPr>
          <a:xfrm>
            <a:off x="354289" y="5853474"/>
            <a:ext cx="3335210" cy="930100"/>
          </a:xfrm>
          <a:prstGeom prst="rect">
            <a:avLst/>
          </a:prstGeom>
        </p:spPr>
      </p:pic>
    </p:spTree>
    <p:extLst>
      <p:ext uri="{BB962C8B-B14F-4D97-AF65-F5344CB8AC3E}">
        <p14:creationId xmlns:p14="http://schemas.microsoft.com/office/powerpoint/2010/main" val="25045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1026" name="Picture 2">
            <a:extLst>
              <a:ext uri="{FF2B5EF4-FFF2-40B4-BE49-F238E27FC236}">
                <a16:creationId xmlns:a16="http://schemas.microsoft.com/office/drawing/2014/main" id="{E013EE2A-3E82-4733-AD01-FF1455406A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721429" y="367393"/>
            <a:ext cx="6598780" cy="53476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9" name="Slide Number Placeholder 3">
            <a:extLst>
              <a:ext uri="{FF2B5EF4-FFF2-40B4-BE49-F238E27FC236}">
                <a16:creationId xmlns:a16="http://schemas.microsoft.com/office/drawing/2014/main" id="{FE1B7317-CCF9-4AEF-8232-42057D5A681B}"/>
              </a:ext>
            </a:extLst>
          </p:cNvPr>
          <p:cNvSpPr>
            <a:spLocks noGrp="1"/>
          </p:cNvSpPr>
          <p:nvPr>
            <p:ph type="sldNum" idx="12"/>
          </p:nvPr>
        </p:nvSpPr>
        <p:spPr>
          <a:xfrm>
            <a:off x="8796338" y="6356350"/>
            <a:ext cx="2697162" cy="222250"/>
          </a:xfrm>
        </p:spPr>
        <p:txBody>
          <a:bodyPr/>
          <a:lstStyle/>
          <a:p>
            <a:pPr marL="0" lvl="0" indent="0" algn="r" rtl="0">
              <a:spcBef>
                <a:spcPts val="0"/>
              </a:spcBef>
              <a:spcAft>
                <a:spcPts val="600"/>
              </a:spcAft>
              <a:buNone/>
            </a:pPr>
            <a:fld id="{00000000-1234-1234-1234-123412341234}" type="slidenum">
              <a:rPr lang="da-DK"/>
              <a:pPr marL="0" lvl="0" indent="0" algn="r" rtl="0">
                <a:spcBef>
                  <a:spcPts val="0"/>
                </a:spcBef>
                <a:spcAft>
                  <a:spcPts val="600"/>
                </a:spcAft>
                <a:buNone/>
              </a:pPr>
              <a:t>7</a:t>
            </a:fld>
            <a:endParaRPr lang="da-DK"/>
          </a:p>
        </p:txBody>
      </p:sp>
      <p:sp>
        <p:nvSpPr>
          <p:cNvPr id="379" name="Google Shape;379;p4" hidden="1"/>
          <p:cNvSpPr txBox="1">
            <a:spLocks noGrp="1"/>
          </p:cNvSpPr>
          <p:nvPr>
            <p:ph type="dt" idx="4294967295"/>
          </p:nvPr>
        </p:nvSpPr>
        <p:spPr>
          <a:xfrm>
            <a:off x="8794750" y="6321425"/>
            <a:ext cx="2698750" cy="176213"/>
          </a:xfrm>
          <a:prstGeom prst="rect">
            <a:avLst/>
          </a:prstGeom>
          <a:noFill/>
          <a:ln>
            <a:noFill/>
          </a:ln>
        </p:spPr>
        <p:txBody>
          <a:bodyPr spcFirstLastPara="1" wrap="square" lIns="0" tIns="0" rIns="0" bIns="0" anchor="b" anchorCtr="0">
            <a:noAutofit/>
          </a:bodyPr>
          <a:lstStyle/>
          <a:p>
            <a:pPr marL="0" lvl="0" indent="0" algn="r" rtl="0">
              <a:spcBef>
                <a:spcPts val="0"/>
              </a:spcBef>
              <a:spcAft>
                <a:spcPts val="600"/>
              </a:spcAft>
              <a:buNone/>
            </a:pPr>
            <a:r>
              <a:rPr lang="da-DK"/>
              <a:t>16</a:t>
            </a:r>
            <a:endParaRPr lang="en-US"/>
          </a:p>
        </p:txBody>
      </p:sp>
      <p:sp>
        <p:nvSpPr>
          <p:cNvPr id="381" name="Google Shape;381;p4" hidden="1"/>
          <p:cNvSpPr txBox="1">
            <a:spLocks noGrp="1"/>
          </p:cNvSpPr>
          <p:nvPr>
            <p:ph type="sldNum" idx="4294967295"/>
          </p:nvPr>
        </p:nvSpPr>
        <p:spPr>
          <a:xfrm>
            <a:off x="8796338" y="6521450"/>
            <a:ext cx="2663825" cy="22225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600"/>
              </a:spcAft>
              <a:buNone/>
            </a:pPr>
            <a:fld id="{00000000-1234-1234-1234-123412341234}" type="slidenum">
              <a:rPr lang="da-DK" sz="100" b="0" i="0" u="none" strike="noStrike" cap="none" smtClean="0">
                <a:solidFill>
                  <a:schemeClr val="lt1"/>
                </a:solidFill>
                <a:latin typeface="Corbel"/>
                <a:ea typeface="Corbel"/>
                <a:cs typeface="Corbel"/>
                <a:sym typeface="Corbel"/>
              </a:rPr>
              <a:pPr marL="0" marR="0" lvl="0" indent="0" algn="r" rtl="0">
                <a:spcBef>
                  <a:spcPts val="0"/>
                </a:spcBef>
                <a:spcAft>
                  <a:spcPts val="600"/>
                </a:spcAft>
                <a:buNone/>
              </a:pPr>
              <a:t>7</a:t>
            </a:fld>
            <a:endParaRPr lang="en-US" sz="100" b="0" i="0" u="none" strike="noStrike" cap="none">
              <a:solidFill>
                <a:schemeClr val="lt1"/>
              </a:solidFill>
              <a:latin typeface="Corbel"/>
              <a:ea typeface="Corbel"/>
              <a:cs typeface="Corbel"/>
              <a:sym typeface="Corbel"/>
            </a:endParaRPr>
          </a:p>
        </p:txBody>
      </p:sp>
      <p:sp>
        <p:nvSpPr>
          <p:cNvPr id="2" name="Ellipse 1">
            <a:extLst>
              <a:ext uri="{FF2B5EF4-FFF2-40B4-BE49-F238E27FC236}">
                <a16:creationId xmlns:a16="http://schemas.microsoft.com/office/drawing/2014/main" id="{C52A7F1C-E312-126C-35B5-0258C4CE363C}"/>
              </a:ext>
            </a:extLst>
          </p:cNvPr>
          <p:cNvSpPr/>
          <p:nvPr/>
        </p:nvSpPr>
        <p:spPr>
          <a:xfrm>
            <a:off x="3109535" y="2596896"/>
            <a:ext cx="2011105" cy="2066544"/>
          </a:xfrm>
          <a:prstGeom prst="ellipse">
            <a:avLst/>
          </a:prstGeom>
          <a:noFill/>
          <a:ln w="57150">
            <a:solidFill>
              <a:srgbClr val="BB45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AFDA3-DF3B-5A12-A2C0-9F19170DD159}"/>
              </a:ext>
            </a:extLst>
          </p:cNvPr>
          <p:cNvSpPr>
            <a:spLocks noGrp="1"/>
          </p:cNvSpPr>
          <p:nvPr>
            <p:ph type="title"/>
          </p:nvPr>
        </p:nvSpPr>
        <p:spPr/>
        <p:txBody>
          <a:bodyPr/>
          <a:lstStyle/>
          <a:p>
            <a:r>
              <a:rPr lang="da-DK"/>
              <a:t>Hvem er vi i vejledningsnetværket?</a:t>
            </a:r>
          </a:p>
        </p:txBody>
      </p:sp>
      <p:sp>
        <p:nvSpPr>
          <p:cNvPr id="4" name="Pladsholder til slidenummer 3">
            <a:extLst>
              <a:ext uri="{FF2B5EF4-FFF2-40B4-BE49-F238E27FC236}">
                <a16:creationId xmlns:a16="http://schemas.microsoft.com/office/drawing/2014/main" id="{E26FAA9C-C31B-C9E3-2CED-D7C1AAF37F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8</a:t>
            </a:fld>
            <a:endParaRPr lang="da-DK"/>
          </a:p>
        </p:txBody>
      </p:sp>
      <p:pic>
        <p:nvPicPr>
          <p:cNvPr id="6" name="Billede 5">
            <a:extLst>
              <a:ext uri="{FF2B5EF4-FFF2-40B4-BE49-F238E27FC236}">
                <a16:creationId xmlns:a16="http://schemas.microsoft.com/office/drawing/2014/main" id="{6C01DF0D-6993-407D-384A-7784C4E696D7}"/>
              </a:ext>
            </a:extLst>
          </p:cNvPr>
          <p:cNvPicPr>
            <a:picLocks noChangeAspect="1"/>
          </p:cNvPicPr>
          <p:nvPr/>
        </p:nvPicPr>
        <p:blipFill>
          <a:blip r:embed="rId2"/>
          <a:stretch>
            <a:fillRect/>
          </a:stretch>
        </p:blipFill>
        <p:spPr>
          <a:xfrm>
            <a:off x="545906" y="1277512"/>
            <a:ext cx="4695954" cy="4651653"/>
          </a:xfrm>
          <a:prstGeom prst="rect">
            <a:avLst/>
          </a:prstGeom>
        </p:spPr>
      </p:pic>
      <p:pic>
        <p:nvPicPr>
          <p:cNvPr id="8" name="Billede 7">
            <a:extLst>
              <a:ext uri="{FF2B5EF4-FFF2-40B4-BE49-F238E27FC236}">
                <a16:creationId xmlns:a16="http://schemas.microsoft.com/office/drawing/2014/main" id="{48694E5D-A6DA-7C84-507C-9CA52B4D0FB2}"/>
              </a:ext>
            </a:extLst>
          </p:cNvPr>
          <p:cNvPicPr>
            <a:picLocks noChangeAspect="1"/>
          </p:cNvPicPr>
          <p:nvPr/>
        </p:nvPicPr>
        <p:blipFill>
          <a:blip r:embed="rId3"/>
          <a:stretch>
            <a:fillRect/>
          </a:stretch>
        </p:blipFill>
        <p:spPr>
          <a:xfrm>
            <a:off x="5109957" y="1304198"/>
            <a:ext cx="4695955" cy="4598279"/>
          </a:xfrm>
          <a:prstGeom prst="rect">
            <a:avLst/>
          </a:prstGeom>
        </p:spPr>
      </p:pic>
      <p:pic>
        <p:nvPicPr>
          <p:cNvPr id="10" name="Billede 9">
            <a:extLst>
              <a:ext uri="{FF2B5EF4-FFF2-40B4-BE49-F238E27FC236}">
                <a16:creationId xmlns:a16="http://schemas.microsoft.com/office/drawing/2014/main" id="{9AC1CCA3-D800-4E6D-E98D-8D379FAA3B58}"/>
              </a:ext>
            </a:extLst>
          </p:cNvPr>
          <p:cNvPicPr>
            <a:picLocks noChangeAspect="1"/>
          </p:cNvPicPr>
          <p:nvPr/>
        </p:nvPicPr>
        <p:blipFill>
          <a:blip r:embed="rId4"/>
          <a:stretch>
            <a:fillRect/>
          </a:stretch>
        </p:blipFill>
        <p:spPr>
          <a:xfrm>
            <a:off x="545906" y="5967581"/>
            <a:ext cx="3192918" cy="890419"/>
          </a:xfrm>
          <a:prstGeom prst="rect">
            <a:avLst/>
          </a:prstGeom>
        </p:spPr>
      </p:pic>
    </p:spTree>
    <p:extLst>
      <p:ext uri="{BB962C8B-B14F-4D97-AF65-F5344CB8AC3E}">
        <p14:creationId xmlns:p14="http://schemas.microsoft.com/office/powerpoint/2010/main" val="332424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2A96E-9822-FECC-30C1-3F93A6BFD200}"/>
              </a:ext>
            </a:extLst>
          </p:cNvPr>
          <p:cNvSpPr>
            <a:spLocks noGrp="1"/>
          </p:cNvSpPr>
          <p:nvPr>
            <p:ph type="title"/>
          </p:nvPr>
        </p:nvSpPr>
        <p:spPr/>
        <p:txBody>
          <a:bodyPr/>
          <a:lstStyle/>
          <a:p>
            <a:r>
              <a:rPr lang="is-IS"/>
              <a:t>Netværk for vejledning (NLL)</a:t>
            </a:r>
            <a:endParaRPr lang="da-DK"/>
          </a:p>
        </p:txBody>
      </p:sp>
      <p:sp>
        <p:nvSpPr>
          <p:cNvPr id="3" name="Pladsholder til tekst 2">
            <a:extLst>
              <a:ext uri="{FF2B5EF4-FFF2-40B4-BE49-F238E27FC236}">
                <a16:creationId xmlns:a16="http://schemas.microsoft.com/office/drawing/2014/main" id="{5BB77C08-1F96-3830-31AE-CC3A506A0C0B}"/>
              </a:ext>
            </a:extLst>
          </p:cNvPr>
          <p:cNvSpPr>
            <a:spLocks noGrp="1"/>
          </p:cNvSpPr>
          <p:nvPr>
            <p:ph type="body" idx="1"/>
          </p:nvPr>
        </p:nvSpPr>
        <p:spPr>
          <a:xfrm>
            <a:off x="657225" y="1676400"/>
            <a:ext cx="9909175" cy="2794000"/>
          </a:xfrm>
        </p:spPr>
        <p:txBody>
          <a:bodyPr/>
          <a:lstStyle/>
          <a:p>
            <a:pPr marL="88900" indent="0">
              <a:spcAft>
                <a:spcPts val="600"/>
              </a:spcAft>
              <a:buNone/>
            </a:pPr>
            <a:r>
              <a:rPr lang="is-IS" sz="2800" b="1"/>
              <a:t>Hvad laver vi?</a:t>
            </a:r>
          </a:p>
          <a:p>
            <a:pPr marL="88900" indent="0">
              <a:spcAft>
                <a:spcPts val="600"/>
              </a:spcAft>
              <a:buNone/>
            </a:pPr>
            <a:endParaRPr lang="is-IS" sz="2400"/>
          </a:p>
          <a:p>
            <a:pPr marL="546100" indent="-457200">
              <a:spcAft>
                <a:spcPts val="600"/>
              </a:spcAft>
              <a:buAutoNum type="arabicPeriod"/>
            </a:pPr>
            <a:r>
              <a:rPr lang="is-IS" sz="2400" b="1"/>
              <a:t>Vi fremmer kvalitet og udvikling af vejledning for voksne i de nordiske landet. Landende lærer af hinanden fra vores forskellige erfaringer</a:t>
            </a:r>
          </a:p>
          <a:p>
            <a:pPr marL="546100" indent="-457200">
              <a:spcAft>
                <a:spcPts val="600"/>
              </a:spcAft>
              <a:buAutoNum type="arabicPeriod"/>
            </a:pPr>
            <a:endParaRPr lang="is-IS" sz="2400" b="1"/>
          </a:p>
          <a:p>
            <a:pPr marL="546100" indent="-457200">
              <a:spcAft>
                <a:spcPts val="600"/>
              </a:spcAft>
              <a:buAutoNum type="arabicPeriod"/>
            </a:pPr>
            <a:r>
              <a:rPr lang="is-IS" sz="2400" b="1"/>
              <a:t>Vi understøtter politikudvikling og praksis indenfor voksnes læring</a:t>
            </a:r>
            <a:endParaRPr lang="en-US" sz="2400" b="1"/>
          </a:p>
          <a:p>
            <a:pPr marL="546100" indent="-457200">
              <a:spcAft>
                <a:spcPts val="600"/>
              </a:spcAft>
              <a:buAutoNum type="arabicPeriod"/>
            </a:pPr>
            <a:endParaRPr lang="en-US" sz="2400" b="1"/>
          </a:p>
          <a:p>
            <a:pPr marL="546100" indent="-457200">
              <a:spcAft>
                <a:spcPts val="600"/>
              </a:spcAft>
              <a:buAutoNum type="arabicPeriod"/>
            </a:pPr>
            <a:r>
              <a:rPr lang="en-US" sz="2400" b="1"/>
              <a:t>Vi </a:t>
            </a:r>
            <a:r>
              <a:rPr lang="en-US" sz="2400" b="1" err="1"/>
              <a:t>styrker</a:t>
            </a:r>
            <a:r>
              <a:rPr lang="en-US" sz="2400" b="1"/>
              <a:t> </a:t>
            </a:r>
            <a:r>
              <a:rPr lang="en-US" sz="2400" b="1" err="1"/>
              <a:t>fokus</a:t>
            </a:r>
            <a:r>
              <a:rPr lang="en-US" sz="2400" b="1"/>
              <a:t> </a:t>
            </a:r>
            <a:r>
              <a:rPr lang="en-US" sz="2400" b="1" err="1"/>
              <a:t>på</a:t>
            </a:r>
            <a:r>
              <a:rPr lang="en-US" sz="2400" b="1"/>
              <a:t> </a:t>
            </a:r>
            <a:r>
              <a:rPr lang="en-US" sz="2400" b="1" err="1"/>
              <a:t>vigtigheden</a:t>
            </a:r>
            <a:r>
              <a:rPr lang="en-US" sz="2400" b="1"/>
              <a:t> </a:t>
            </a:r>
            <a:r>
              <a:rPr lang="en-US" sz="2400" b="1" err="1"/>
              <a:t>af</a:t>
            </a:r>
            <a:r>
              <a:rPr lang="en-US" sz="2400" b="1"/>
              <a:t> </a:t>
            </a:r>
            <a:r>
              <a:rPr lang="en-US" sz="2400" b="1" err="1"/>
              <a:t>vejledning</a:t>
            </a:r>
            <a:r>
              <a:rPr lang="en-US" sz="2400" b="1"/>
              <a:t> for </a:t>
            </a:r>
            <a:r>
              <a:rPr lang="en-US" sz="2400" b="1" err="1"/>
              <a:t>voksne</a:t>
            </a:r>
            <a:r>
              <a:rPr lang="en-US" sz="2400" b="1"/>
              <a:t> </a:t>
            </a:r>
            <a:r>
              <a:rPr lang="en-US" sz="2400" b="1" err="1"/>
              <a:t>i</a:t>
            </a:r>
            <a:r>
              <a:rPr lang="en-US" sz="2400" b="1"/>
              <a:t> hele </a:t>
            </a:r>
            <a:r>
              <a:rPr lang="en-US" sz="2400" b="1" err="1"/>
              <a:t>karrieren</a:t>
            </a:r>
            <a:endParaRPr lang="da-DK" sz="2400" b="1"/>
          </a:p>
        </p:txBody>
      </p:sp>
      <p:sp>
        <p:nvSpPr>
          <p:cNvPr id="4" name="Pladsholder til slidenummer 3">
            <a:extLst>
              <a:ext uri="{FF2B5EF4-FFF2-40B4-BE49-F238E27FC236}">
                <a16:creationId xmlns:a16="http://schemas.microsoft.com/office/drawing/2014/main" id="{B81B45BA-176F-DF27-49D9-0CFF56521E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9</a:t>
            </a:fld>
            <a:endParaRPr lang="da-DK"/>
          </a:p>
        </p:txBody>
      </p:sp>
      <p:pic>
        <p:nvPicPr>
          <p:cNvPr id="5" name="Billede 4">
            <a:extLst>
              <a:ext uri="{FF2B5EF4-FFF2-40B4-BE49-F238E27FC236}">
                <a16:creationId xmlns:a16="http://schemas.microsoft.com/office/drawing/2014/main" id="{6029F8BB-B643-3899-92FB-CA78EC620D2A}"/>
              </a:ext>
            </a:extLst>
          </p:cNvPr>
          <p:cNvPicPr>
            <a:picLocks noChangeAspect="1"/>
          </p:cNvPicPr>
          <p:nvPr/>
        </p:nvPicPr>
        <p:blipFill>
          <a:blip r:embed="rId2"/>
          <a:stretch>
            <a:fillRect/>
          </a:stretch>
        </p:blipFill>
        <p:spPr>
          <a:xfrm>
            <a:off x="513774" y="5910542"/>
            <a:ext cx="3197211" cy="891616"/>
          </a:xfrm>
          <a:prstGeom prst="rect">
            <a:avLst/>
          </a:prstGeom>
        </p:spPr>
      </p:pic>
    </p:spTree>
    <p:extLst>
      <p:ext uri="{BB962C8B-B14F-4D97-AF65-F5344CB8AC3E}">
        <p14:creationId xmlns:p14="http://schemas.microsoft.com/office/powerpoint/2010/main" val="8346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j8ddfzbmanicgu5eqc5dev4ro34jd4"/>
</p:tagLst>
</file>

<file path=ppt/theme/theme1.xml><?xml version="1.0" encoding="utf-8"?>
<a:theme xmlns:a="http://schemas.openxmlformats.org/drawingml/2006/main" name="16-9 skabelon UK 2010">
  <a:themeElements>
    <a:clrScheme name="Norden">
      <a:dk1>
        <a:srgbClr val="000000"/>
      </a:dk1>
      <a:lt1>
        <a:srgbClr val="FFFFFF"/>
      </a:lt1>
      <a:dk2>
        <a:srgbClr val="BCBDE2"/>
      </a:dk2>
      <a:lt2>
        <a:srgbClr val="FFF0BE"/>
      </a:lt2>
      <a:accent1>
        <a:srgbClr val="385988"/>
      </a:accent1>
      <a:accent2>
        <a:srgbClr val="006EB6"/>
      </a:accent2>
      <a:accent3>
        <a:srgbClr val="ADCFF1"/>
      </a:accent3>
      <a:accent4>
        <a:srgbClr val="F42941"/>
      </a:accent4>
      <a:accent5>
        <a:srgbClr val="FBA9B3"/>
      </a:accent5>
      <a:accent6>
        <a:srgbClr val="FDCF41"/>
      </a:accent6>
      <a:hlink>
        <a:srgbClr val="006EB6"/>
      </a:hlink>
      <a:folHlink>
        <a:srgbClr val="ADCF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EEE6957A3E74E8D89125E49BFEF8D" ma:contentTypeVersion="15" ma:contentTypeDescription="Create a new document." ma:contentTypeScope="" ma:versionID="d0a512d0f540982463b8ffd55316b1c8">
  <xsd:schema xmlns:xsd="http://www.w3.org/2001/XMLSchema" xmlns:xs="http://www.w3.org/2001/XMLSchema" xmlns:p="http://schemas.microsoft.com/office/2006/metadata/properties" xmlns:ns2="14cb4340-ffcc-4954-99d6-72adbe5fda4d" xmlns:ns3="67d8d342-c43b-4b8f-877a-a916f63625a2" targetNamespace="http://schemas.microsoft.com/office/2006/metadata/properties" ma:root="true" ma:fieldsID="c87c25c3fd3569db28f41a7b472210d7" ns2:_="" ns3:_="">
    <xsd:import namespace="14cb4340-ffcc-4954-99d6-72adbe5fda4d"/>
    <xsd:import namespace="67d8d342-c43b-4b8f-877a-a916f63625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b4340-ffcc-4954-99d6-72adbe5fd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d8d342-c43b-4b8f-877a-a916f63625a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605464-C28E-4087-A0CF-46BC8E6815B9}">
  <ds:schemaRefs>
    <ds:schemaRef ds:uri="http://schemas.microsoft.com/sharepoint/v3/contenttype/forms"/>
  </ds:schemaRefs>
</ds:datastoreItem>
</file>

<file path=customXml/itemProps2.xml><?xml version="1.0" encoding="utf-8"?>
<ds:datastoreItem xmlns:ds="http://schemas.openxmlformats.org/officeDocument/2006/customXml" ds:itemID="{1D9C14D7-C5CE-4EE6-87A1-46DD4AB2CEDB}">
  <ds:schemaRefs>
    <ds:schemaRef ds:uri="14cb4340-ffcc-4954-99d6-72adbe5fda4d"/>
    <ds:schemaRef ds:uri="67d8d342-c43b-4b8f-877a-a916f63625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9762A7-E64D-4518-AAD3-1A5C419FDE80}">
  <ds:schemaRefs>
    <ds:schemaRef ds:uri="14cb4340-ffcc-4954-99d6-72adbe5fda4d"/>
    <ds:schemaRef ds:uri="67d8d342-c43b-4b8f-877a-a916f63625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1789</Words>
  <Application>Microsoft Office PowerPoint</Application>
  <PresentationFormat>Widescreen</PresentationFormat>
  <Paragraphs>254</Paragraphs>
  <Slides>33</Slides>
  <Notes>12</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33</vt:i4>
      </vt:variant>
    </vt:vector>
  </HeadingPairs>
  <TitlesOfParts>
    <vt:vector size="42" baseType="lpstr">
      <vt:lpstr>Arial</vt:lpstr>
      <vt:lpstr>Open Sans</vt:lpstr>
      <vt:lpstr>Aptos</vt:lpstr>
      <vt:lpstr>Corbel</vt:lpstr>
      <vt:lpstr>Courier New,monospace</vt:lpstr>
      <vt:lpstr>Courier New</vt:lpstr>
      <vt:lpstr>Noto Sans Symbols</vt:lpstr>
      <vt:lpstr>Roboto</vt:lpstr>
      <vt:lpstr>16-9 skabelon UK 2010</vt:lpstr>
      <vt:lpstr>Netværk for vejledning</vt:lpstr>
      <vt:lpstr>Hvem er jeg?</vt:lpstr>
      <vt:lpstr>Velkommen til jer</vt:lpstr>
      <vt:lpstr>Agenda </vt:lpstr>
      <vt:lpstr>Indflyvning</vt:lpstr>
      <vt:lpstr>NLL – Nordisk Netværk for Livslang Læring</vt:lpstr>
      <vt:lpstr>PowerPoint-præsentation</vt:lpstr>
      <vt:lpstr>Hvem er vi i vejledningsnetværket?</vt:lpstr>
      <vt:lpstr>Netværk for vejledning (NLL)</vt:lpstr>
      <vt:lpstr>Den grønne omstilling</vt:lpstr>
      <vt:lpstr>Refleksionsspørgsmål </vt:lpstr>
      <vt:lpstr>Den nuværende situation</vt:lpstr>
      <vt:lpstr>Karrierevejledning i den grønne omstilling &amp; klimaforandringer </vt:lpstr>
      <vt:lpstr>Karrierevejledning i den grønne omstilling &amp; klimaforandringer </vt:lpstr>
      <vt:lpstr> </vt:lpstr>
      <vt:lpstr>PowerPoint-præsentation</vt:lpstr>
      <vt:lpstr>Pause </vt:lpstr>
      <vt:lpstr>Karrierevejledningens opgave?</vt:lpstr>
      <vt:lpstr>Eksempel fra Grønland – derfor er vejledning til den grønne omstilling vigtig</vt:lpstr>
      <vt:lpstr>Del gerne i chatten</vt:lpstr>
      <vt:lpstr>Karrierevejledning er en del af løsningen </vt:lpstr>
      <vt:lpstr>...og være med til at..</vt:lpstr>
      <vt:lpstr>Fra handlingslammelse til handling ift. den grønne omstilling og klimaforandringer</vt:lpstr>
      <vt:lpstr>Veje til den grønne omstilling fra forskellige nordiske lande</vt:lpstr>
      <vt:lpstr>Eksempel fra Sverige</vt:lpstr>
      <vt:lpstr>Eksempel fra Norge</vt:lpstr>
      <vt:lpstr>Eksempel fra Island: Miljøbevisthed hos kommuneansatte og politikere</vt:lpstr>
      <vt:lpstr>Eksempler på online kurser</vt:lpstr>
      <vt:lpstr>Eksempel fra Danmark. Hvordan HK som fagforening arbejder med den grønne omstilling med sine medlemmer</vt:lpstr>
      <vt:lpstr>PowerPoint-præsentation</vt:lpstr>
      <vt:lpstr>PowerPoint-præsentation</vt:lpstr>
      <vt:lpstr>Udflyvning </vt:lpstr>
      <vt:lpstr> Takk fyri í 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Nordiskt nätverk för vägledning</dc:title>
  <dc:creator>Bryggman Carola</dc:creator>
  <cp:lastModifiedBy>Antra Carlsen (ANTR) | VIA</cp:lastModifiedBy>
  <cp:revision>2</cp:revision>
  <dcterms:created xsi:type="dcterms:W3CDTF">2020-10-12T13:19:57Z</dcterms:created>
  <dcterms:modified xsi:type="dcterms:W3CDTF">2025-11-26T13:02:27Z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0x01010040EEEE6957A3E74E8D89125E49BFEF8D</vt:lpwstr>
  </property>
</Properties>
</file>