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28"/>
  </p:notesMasterIdLst>
  <p:sldIdLst>
    <p:sldId id="257" r:id="rId5"/>
    <p:sldId id="2108" r:id="rId6"/>
    <p:sldId id="2035" r:id="rId7"/>
    <p:sldId id="2175" r:id="rId8"/>
    <p:sldId id="260" r:id="rId9"/>
    <p:sldId id="2167" r:id="rId10"/>
    <p:sldId id="2170" r:id="rId11"/>
    <p:sldId id="2168" r:id="rId12"/>
    <p:sldId id="2107" r:id="rId13"/>
    <p:sldId id="749" r:id="rId14"/>
    <p:sldId id="751" r:id="rId15"/>
    <p:sldId id="752" r:id="rId16"/>
    <p:sldId id="754" r:id="rId17"/>
    <p:sldId id="750" r:id="rId18"/>
    <p:sldId id="2177" r:id="rId19"/>
    <p:sldId id="2163" r:id="rId20"/>
    <p:sldId id="2164" r:id="rId21"/>
    <p:sldId id="2169" r:id="rId22"/>
    <p:sldId id="2172" r:id="rId23"/>
    <p:sldId id="2174" r:id="rId24"/>
    <p:sldId id="261" r:id="rId25"/>
    <p:sldId id="474" r:id="rId26"/>
    <p:sldId id="2116" r:id="rId27"/>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3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C61A4-C102-7FCD-45B5-0D11BB75EDAB}" v="730" dt="2023-09-05T13:17:57.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8451" autoAdjust="0"/>
  </p:normalViewPr>
  <p:slideViewPr>
    <p:cSldViewPr snapToGrid="0">
      <p:cViewPr varScale="1">
        <p:scale>
          <a:sx n="95" d="100"/>
          <a:sy n="95" d="100"/>
        </p:scale>
        <p:origin x="1224" y="184"/>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2F2423-1D42-4254-BCB3-4DA86F8EA958}" type="doc">
      <dgm:prSet loTypeId="urn:microsoft.com/office/officeart/2005/8/layout/hList1" loCatId="list" qsTypeId="urn:microsoft.com/office/officeart/2005/8/quickstyle/simple1" qsCatId="simple" csTypeId="urn:microsoft.com/office/officeart/2005/8/colors/accent1_2" csCatId="accent1" phldr="0"/>
      <dgm:spPr/>
      <dgm:t>
        <a:bodyPr/>
        <a:lstStyle/>
        <a:p>
          <a:endParaRPr lang="da-DK"/>
        </a:p>
      </dgm:t>
    </dgm:pt>
    <dgm:pt modelId="{10488B87-9D01-4FEA-BD9A-0CF25A5F5441}" type="pres">
      <dgm:prSet presAssocID="{0B2F2423-1D42-4254-BCB3-4DA86F8EA958}" presName="Name0" presStyleCnt="0">
        <dgm:presLayoutVars>
          <dgm:dir/>
          <dgm:animLvl val="lvl"/>
          <dgm:resizeHandles val="exact"/>
        </dgm:presLayoutVars>
      </dgm:prSet>
      <dgm:spPr/>
    </dgm:pt>
  </dgm:ptLst>
  <dgm:cxnLst>
    <dgm:cxn modelId="{43D722D2-2C85-468F-B91B-8A15556AD749}" type="presOf" srcId="{0B2F2423-1D42-4254-BCB3-4DA86F8EA958}" destId="{10488B87-9D01-4FEA-BD9A-0CF25A5F5441}"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2F2423-1D42-4254-BCB3-4DA86F8EA958}" type="doc">
      <dgm:prSet loTypeId="urn:microsoft.com/office/officeart/2005/8/layout/hList1" loCatId="list" qsTypeId="urn:microsoft.com/office/officeart/2005/8/quickstyle/simple1" qsCatId="simple" csTypeId="urn:microsoft.com/office/officeart/2005/8/colors/accent6_1" csCatId="accent6" phldr="1"/>
      <dgm:spPr/>
      <dgm:t>
        <a:bodyPr/>
        <a:lstStyle/>
        <a:p>
          <a:endParaRPr lang="da-DK"/>
        </a:p>
      </dgm:t>
    </dgm:pt>
    <dgm:pt modelId="{B3E4E987-3169-44C5-8520-37CB0D265016}">
      <dgm:prSet phldrT="[Tekst]"/>
      <dgm:spPr/>
      <dgm:t>
        <a:bodyPr/>
        <a:lstStyle/>
        <a:p>
          <a:r>
            <a:rPr lang="da-DK"/>
            <a:t>Uddannelserne</a:t>
          </a:r>
        </a:p>
      </dgm:t>
    </dgm:pt>
    <dgm:pt modelId="{9751340C-8222-476E-8B67-3942C7D0F998}" type="parTrans" cxnId="{F4D8CCA2-9494-47AC-8CAA-46879AF0967F}">
      <dgm:prSet/>
      <dgm:spPr/>
      <dgm:t>
        <a:bodyPr/>
        <a:lstStyle/>
        <a:p>
          <a:endParaRPr lang="da-DK"/>
        </a:p>
      </dgm:t>
    </dgm:pt>
    <dgm:pt modelId="{AABBE459-3DB0-48B2-97CC-0BDFED24A173}" type="sibTrans" cxnId="{F4D8CCA2-9494-47AC-8CAA-46879AF0967F}">
      <dgm:prSet/>
      <dgm:spPr/>
      <dgm:t>
        <a:bodyPr/>
        <a:lstStyle/>
        <a:p>
          <a:endParaRPr lang="da-DK"/>
        </a:p>
      </dgm:t>
    </dgm:pt>
    <dgm:pt modelId="{1C16BA42-B861-449E-8E98-9EF0A14EC5F7}">
      <dgm:prSet phldrT="[Tekst]"/>
      <dgm:spPr/>
      <dgm:t>
        <a:bodyPr/>
        <a:lstStyle/>
        <a:p>
          <a:pPr>
            <a:buFont typeface="Wingdings" panose="05000000000000000000" pitchFamily="2" charset="2"/>
            <a:buChar char="ü"/>
          </a:pPr>
          <a:r>
            <a:rPr lang="da-DK">
              <a:solidFill>
                <a:schemeClr val="tx1"/>
              </a:solidFill>
            </a:rPr>
            <a:t>Integreret bæredygtighedselementer i alle VIAs grunduddannelser.</a:t>
          </a:r>
        </a:p>
      </dgm:t>
    </dgm:pt>
    <dgm:pt modelId="{EA7A220E-D9FD-46B6-A6CC-DDA71030687C}" type="parTrans" cxnId="{5BCC86FA-9141-43D4-9122-9304B8ED6A02}">
      <dgm:prSet/>
      <dgm:spPr/>
      <dgm:t>
        <a:bodyPr/>
        <a:lstStyle/>
        <a:p>
          <a:endParaRPr lang="da-DK"/>
        </a:p>
      </dgm:t>
    </dgm:pt>
    <dgm:pt modelId="{C001C1F1-8D96-46DA-9884-1BA80DFEF2AB}" type="sibTrans" cxnId="{5BCC86FA-9141-43D4-9122-9304B8ED6A02}">
      <dgm:prSet/>
      <dgm:spPr/>
      <dgm:t>
        <a:bodyPr/>
        <a:lstStyle/>
        <a:p>
          <a:endParaRPr lang="da-DK"/>
        </a:p>
      </dgm:t>
    </dgm:pt>
    <dgm:pt modelId="{7D1F3603-C641-4FAA-990D-62D677DD080D}">
      <dgm:prSet phldrT="[Tekst]"/>
      <dgm:spPr/>
      <dgm:t>
        <a:bodyPr/>
        <a:lstStyle/>
        <a:p>
          <a:pPr>
            <a:buFont typeface="Wingdings" panose="05000000000000000000" pitchFamily="2" charset="2"/>
            <a:buChar char="ü"/>
          </a:pPr>
          <a:r>
            <a:rPr lang="da-DK">
              <a:solidFill>
                <a:schemeClr val="tx1"/>
              </a:solidFill>
            </a:rPr>
            <a:t>Udviklet nye EVU-tilbud inden for bæredygtig udvikling.</a:t>
          </a:r>
        </a:p>
      </dgm:t>
    </dgm:pt>
    <dgm:pt modelId="{077907AA-9FF4-430B-BEA1-A1593CB65FFE}" type="parTrans" cxnId="{9033135E-CC5D-4A1C-BBE5-489B4F448B57}">
      <dgm:prSet/>
      <dgm:spPr/>
      <dgm:t>
        <a:bodyPr/>
        <a:lstStyle/>
        <a:p>
          <a:endParaRPr lang="da-DK"/>
        </a:p>
      </dgm:t>
    </dgm:pt>
    <dgm:pt modelId="{057655F2-7E52-4474-A644-F062E72FA793}" type="sibTrans" cxnId="{9033135E-CC5D-4A1C-BBE5-489B4F448B57}">
      <dgm:prSet/>
      <dgm:spPr/>
      <dgm:t>
        <a:bodyPr/>
        <a:lstStyle/>
        <a:p>
          <a:endParaRPr lang="da-DK"/>
        </a:p>
      </dgm:t>
    </dgm:pt>
    <dgm:pt modelId="{39E3BB64-6516-4495-B96F-AE1D2A4EA193}">
      <dgm:prSet phldrT="[Tekst]"/>
      <dgm:spPr/>
      <dgm:t>
        <a:bodyPr/>
        <a:lstStyle/>
        <a:p>
          <a:pPr>
            <a:buFont typeface="Wingdings" panose="05000000000000000000" pitchFamily="2" charset="2"/>
            <a:buChar char="ü"/>
          </a:pPr>
          <a:r>
            <a:rPr lang="da-DK">
              <a:solidFill>
                <a:schemeClr val="tx1"/>
              </a:solidFill>
            </a:rPr>
            <a:t>Kompetenceudviklingsforløb for undervisere.</a:t>
          </a:r>
        </a:p>
      </dgm:t>
    </dgm:pt>
    <dgm:pt modelId="{E0D18954-2739-409E-B0AD-638E3F7FFF16}" type="parTrans" cxnId="{DBE65E5C-B648-4860-B870-0635DAC07B9B}">
      <dgm:prSet/>
      <dgm:spPr/>
      <dgm:t>
        <a:bodyPr/>
        <a:lstStyle/>
        <a:p>
          <a:endParaRPr lang="da-DK"/>
        </a:p>
      </dgm:t>
    </dgm:pt>
    <dgm:pt modelId="{10A7679F-5C9A-4FB5-9CDB-E9D8F9ECE6A4}" type="sibTrans" cxnId="{DBE65E5C-B648-4860-B870-0635DAC07B9B}">
      <dgm:prSet/>
      <dgm:spPr/>
      <dgm:t>
        <a:bodyPr/>
        <a:lstStyle/>
        <a:p>
          <a:endParaRPr lang="da-DK"/>
        </a:p>
      </dgm:t>
    </dgm:pt>
    <dgm:pt modelId="{10488B87-9D01-4FEA-BD9A-0CF25A5F5441}" type="pres">
      <dgm:prSet presAssocID="{0B2F2423-1D42-4254-BCB3-4DA86F8EA958}" presName="Name0" presStyleCnt="0">
        <dgm:presLayoutVars>
          <dgm:dir/>
          <dgm:animLvl val="lvl"/>
          <dgm:resizeHandles val="exact"/>
        </dgm:presLayoutVars>
      </dgm:prSet>
      <dgm:spPr/>
    </dgm:pt>
    <dgm:pt modelId="{958FE2EE-026E-4292-B7B8-682650551594}" type="pres">
      <dgm:prSet presAssocID="{B3E4E987-3169-44C5-8520-37CB0D265016}" presName="composite" presStyleCnt="0"/>
      <dgm:spPr/>
    </dgm:pt>
    <dgm:pt modelId="{0FD0FAD8-18A2-4F34-933F-6FDD5EB36924}" type="pres">
      <dgm:prSet presAssocID="{B3E4E987-3169-44C5-8520-37CB0D265016}" presName="parTx" presStyleLbl="alignNode1" presStyleIdx="0" presStyleCnt="1">
        <dgm:presLayoutVars>
          <dgm:chMax val="0"/>
          <dgm:chPref val="0"/>
          <dgm:bulletEnabled val="1"/>
        </dgm:presLayoutVars>
      </dgm:prSet>
      <dgm:spPr/>
    </dgm:pt>
    <dgm:pt modelId="{B4C8B4B8-6DC4-41BE-B116-1DCAAA09964E}" type="pres">
      <dgm:prSet presAssocID="{B3E4E987-3169-44C5-8520-37CB0D265016}" presName="desTx" presStyleLbl="alignAccFollowNode1" presStyleIdx="0" presStyleCnt="1">
        <dgm:presLayoutVars>
          <dgm:bulletEnabled val="1"/>
        </dgm:presLayoutVars>
      </dgm:prSet>
      <dgm:spPr/>
    </dgm:pt>
  </dgm:ptLst>
  <dgm:cxnLst>
    <dgm:cxn modelId="{44273749-497C-4429-A1EF-893ABC57995F}" type="presOf" srcId="{1C16BA42-B861-449E-8E98-9EF0A14EC5F7}" destId="{B4C8B4B8-6DC4-41BE-B116-1DCAAA09964E}" srcOrd="0" destOrd="0" presId="urn:microsoft.com/office/officeart/2005/8/layout/hList1"/>
    <dgm:cxn modelId="{DBE65E5C-B648-4860-B870-0635DAC07B9B}" srcId="{B3E4E987-3169-44C5-8520-37CB0D265016}" destId="{39E3BB64-6516-4495-B96F-AE1D2A4EA193}" srcOrd="2" destOrd="0" parTransId="{E0D18954-2739-409E-B0AD-638E3F7FFF16}" sibTransId="{10A7679F-5C9A-4FB5-9CDB-E9D8F9ECE6A4}"/>
    <dgm:cxn modelId="{9033135E-CC5D-4A1C-BBE5-489B4F448B57}" srcId="{B3E4E987-3169-44C5-8520-37CB0D265016}" destId="{7D1F3603-C641-4FAA-990D-62D677DD080D}" srcOrd="1" destOrd="0" parTransId="{077907AA-9FF4-430B-BEA1-A1593CB65FFE}" sibTransId="{057655F2-7E52-4474-A644-F062E72FA793}"/>
    <dgm:cxn modelId="{CFB52181-05F3-4BFC-85D6-ECC1310B4908}" type="presOf" srcId="{7D1F3603-C641-4FAA-990D-62D677DD080D}" destId="{B4C8B4B8-6DC4-41BE-B116-1DCAAA09964E}" srcOrd="0" destOrd="1" presId="urn:microsoft.com/office/officeart/2005/8/layout/hList1"/>
    <dgm:cxn modelId="{80214582-999E-415F-BAD0-E3742F5818D5}" type="presOf" srcId="{B3E4E987-3169-44C5-8520-37CB0D265016}" destId="{0FD0FAD8-18A2-4F34-933F-6FDD5EB36924}" srcOrd="0" destOrd="0" presId="urn:microsoft.com/office/officeart/2005/8/layout/hList1"/>
    <dgm:cxn modelId="{C9AEFF97-3D5F-47DE-952A-19FA870AE7B3}" type="presOf" srcId="{39E3BB64-6516-4495-B96F-AE1D2A4EA193}" destId="{B4C8B4B8-6DC4-41BE-B116-1DCAAA09964E}" srcOrd="0" destOrd="2" presId="urn:microsoft.com/office/officeart/2005/8/layout/hList1"/>
    <dgm:cxn modelId="{F4D8CCA2-9494-47AC-8CAA-46879AF0967F}" srcId="{0B2F2423-1D42-4254-BCB3-4DA86F8EA958}" destId="{B3E4E987-3169-44C5-8520-37CB0D265016}" srcOrd="0" destOrd="0" parTransId="{9751340C-8222-476E-8B67-3942C7D0F998}" sibTransId="{AABBE459-3DB0-48B2-97CC-0BDFED24A173}"/>
    <dgm:cxn modelId="{43D722D2-2C85-468F-B91B-8A15556AD749}" type="presOf" srcId="{0B2F2423-1D42-4254-BCB3-4DA86F8EA958}" destId="{10488B87-9D01-4FEA-BD9A-0CF25A5F5441}" srcOrd="0" destOrd="0" presId="urn:microsoft.com/office/officeart/2005/8/layout/hList1"/>
    <dgm:cxn modelId="{5BCC86FA-9141-43D4-9122-9304B8ED6A02}" srcId="{B3E4E987-3169-44C5-8520-37CB0D265016}" destId="{1C16BA42-B861-449E-8E98-9EF0A14EC5F7}" srcOrd="0" destOrd="0" parTransId="{EA7A220E-D9FD-46B6-A6CC-DDA71030687C}" sibTransId="{C001C1F1-8D96-46DA-9884-1BA80DFEF2AB}"/>
    <dgm:cxn modelId="{D31E8C65-868D-4308-84B3-06AC926FB881}" type="presParOf" srcId="{10488B87-9D01-4FEA-BD9A-0CF25A5F5441}" destId="{958FE2EE-026E-4292-B7B8-682650551594}" srcOrd="0" destOrd="0" presId="urn:microsoft.com/office/officeart/2005/8/layout/hList1"/>
    <dgm:cxn modelId="{BD2524E4-DE76-4C8F-A0D7-89A5B8DAFC3C}" type="presParOf" srcId="{958FE2EE-026E-4292-B7B8-682650551594}" destId="{0FD0FAD8-18A2-4F34-933F-6FDD5EB36924}" srcOrd="0" destOrd="0" presId="urn:microsoft.com/office/officeart/2005/8/layout/hList1"/>
    <dgm:cxn modelId="{3BCBAF8D-B9DD-48C9-8238-1E426A90C967}" type="presParOf" srcId="{958FE2EE-026E-4292-B7B8-682650551594}" destId="{B4C8B4B8-6DC4-41BE-B116-1DCAAA09964E}"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2F2423-1D42-4254-BCB3-4DA86F8EA958}" type="doc">
      <dgm:prSet loTypeId="urn:microsoft.com/office/officeart/2005/8/layout/hList1" loCatId="list" qsTypeId="urn:microsoft.com/office/officeart/2005/8/quickstyle/simple1" qsCatId="simple" csTypeId="urn:microsoft.com/office/officeart/2005/8/colors/accent6_1" csCatId="accent6" phldr="1"/>
      <dgm:spPr/>
      <dgm:t>
        <a:bodyPr/>
        <a:lstStyle/>
        <a:p>
          <a:endParaRPr lang="da-DK"/>
        </a:p>
      </dgm:t>
    </dgm:pt>
    <dgm:pt modelId="{B3E4E987-3169-44C5-8520-37CB0D265016}">
      <dgm:prSet phldrT="[Tekst]"/>
      <dgm:spPr/>
      <dgm:t>
        <a:bodyPr/>
        <a:lstStyle/>
        <a:p>
          <a:r>
            <a:rPr lang="da-DK"/>
            <a:t>VIAs klimaaftryk</a:t>
          </a:r>
        </a:p>
      </dgm:t>
    </dgm:pt>
    <dgm:pt modelId="{9751340C-8222-476E-8B67-3942C7D0F998}" type="parTrans" cxnId="{F4D8CCA2-9494-47AC-8CAA-46879AF0967F}">
      <dgm:prSet/>
      <dgm:spPr/>
      <dgm:t>
        <a:bodyPr/>
        <a:lstStyle/>
        <a:p>
          <a:endParaRPr lang="da-DK"/>
        </a:p>
      </dgm:t>
    </dgm:pt>
    <dgm:pt modelId="{AABBE459-3DB0-48B2-97CC-0BDFED24A173}" type="sibTrans" cxnId="{F4D8CCA2-9494-47AC-8CAA-46879AF0967F}">
      <dgm:prSet/>
      <dgm:spPr/>
      <dgm:t>
        <a:bodyPr/>
        <a:lstStyle/>
        <a:p>
          <a:endParaRPr lang="da-DK"/>
        </a:p>
      </dgm:t>
    </dgm:pt>
    <dgm:pt modelId="{1C16BA42-B861-449E-8E98-9EF0A14EC5F7}">
      <dgm:prSet phldrT="[Tekst]"/>
      <dgm:spPr/>
      <dgm:t>
        <a:bodyPr/>
        <a:lstStyle/>
        <a:p>
          <a:pPr>
            <a:buFont typeface="Wingdings" panose="05000000000000000000" pitchFamily="2" charset="2"/>
            <a:buChar char="ü"/>
          </a:pPr>
          <a:r>
            <a:rPr lang="da-DK">
              <a:solidFill>
                <a:schemeClr val="tx1"/>
              </a:solidFill>
            </a:rPr>
            <a:t>Potentialeanalyse </a:t>
          </a:r>
          <a:r>
            <a:rPr lang="da-DK" err="1">
              <a:solidFill>
                <a:schemeClr val="tx1"/>
              </a:solidFill>
            </a:rPr>
            <a:t>mhp</a:t>
          </a:r>
          <a:r>
            <a:rPr lang="da-DK">
              <a:solidFill>
                <a:schemeClr val="tx1"/>
              </a:solidFill>
            </a:rPr>
            <a:t>. at reducere Co2 emission.</a:t>
          </a:r>
        </a:p>
      </dgm:t>
    </dgm:pt>
    <dgm:pt modelId="{EA7A220E-D9FD-46B6-A6CC-DDA71030687C}" type="parTrans" cxnId="{5BCC86FA-9141-43D4-9122-9304B8ED6A02}">
      <dgm:prSet/>
      <dgm:spPr/>
      <dgm:t>
        <a:bodyPr/>
        <a:lstStyle/>
        <a:p>
          <a:endParaRPr lang="da-DK"/>
        </a:p>
      </dgm:t>
    </dgm:pt>
    <dgm:pt modelId="{C001C1F1-8D96-46DA-9884-1BA80DFEF2AB}" type="sibTrans" cxnId="{5BCC86FA-9141-43D4-9122-9304B8ED6A02}">
      <dgm:prSet/>
      <dgm:spPr/>
      <dgm:t>
        <a:bodyPr/>
        <a:lstStyle/>
        <a:p>
          <a:endParaRPr lang="da-DK"/>
        </a:p>
      </dgm:t>
    </dgm:pt>
    <dgm:pt modelId="{66FD8D39-0740-41E7-9715-044C6BA1948E}">
      <dgm:prSet/>
      <dgm:spPr/>
      <dgm:t>
        <a:bodyPr/>
        <a:lstStyle/>
        <a:p>
          <a:pPr>
            <a:buFont typeface="Wingdings" panose="05000000000000000000" pitchFamily="2" charset="2"/>
            <a:buChar char="ü"/>
          </a:pPr>
          <a:r>
            <a:rPr lang="da-DK">
              <a:solidFill>
                <a:schemeClr val="tx1"/>
              </a:solidFill>
            </a:rPr>
            <a:t>Indkøbspolitik og POGI</a:t>
          </a:r>
        </a:p>
      </dgm:t>
    </dgm:pt>
    <dgm:pt modelId="{2F82B0DE-3158-460C-A74D-38D012034228}" type="parTrans" cxnId="{1CAE4D93-6C8F-436D-AB1C-359ECA090B98}">
      <dgm:prSet/>
      <dgm:spPr/>
      <dgm:t>
        <a:bodyPr/>
        <a:lstStyle/>
        <a:p>
          <a:endParaRPr lang="da-DK"/>
        </a:p>
      </dgm:t>
    </dgm:pt>
    <dgm:pt modelId="{1AF7C36B-34DC-45F0-8DE5-5241A6E2AC66}" type="sibTrans" cxnId="{1CAE4D93-6C8F-436D-AB1C-359ECA090B98}">
      <dgm:prSet/>
      <dgm:spPr/>
      <dgm:t>
        <a:bodyPr/>
        <a:lstStyle/>
        <a:p>
          <a:endParaRPr lang="da-DK"/>
        </a:p>
      </dgm:t>
    </dgm:pt>
    <dgm:pt modelId="{1970AB9D-EDF2-437B-9E2C-3492ED528873}">
      <dgm:prSet/>
      <dgm:spPr/>
      <dgm:t>
        <a:bodyPr/>
        <a:lstStyle/>
        <a:p>
          <a:pPr>
            <a:buFont typeface="Wingdings" panose="05000000000000000000" pitchFamily="2" charset="2"/>
            <a:buChar char="ü"/>
          </a:pPr>
          <a:r>
            <a:rPr lang="da-DK">
              <a:solidFill>
                <a:schemeClr val="tx1"/>
              </a:solidFill>
            </a:rPr>
            <a:t>Bæredygtig udnyttelse af VIA IT og digitale ressourcer</a:t>
          </a:r>
        </a:p>
      </dgm:t>
    </dgm:pt>
    <dgm:pt modelId="{7C8704AB-99D0-4BF9-93BB-E2AF10D0EC26}" type="parTrans" cxnId="{7F4170EB-F113-4E61-93B4-471D292144F2}">
      <dgm:prSet/>
      <dgm:spPr/>
      <dgm:t>
        <a:bodyPr/>
        <a:lstStyle/>
        <a:p>
          <a:endParaRPr lang="da-DK"/>
        </a:p>
      </dgm:t>
    </dgm:pt>
    <dgm:pt modelId="{0A71DEB4-C297-4825-9039-44AF84543ABC}" type="sibTrans" cxnId="{7F4170EB-F113-4E61-93B4-471D292144F2}">
      <dgm:prSet/>
      <dgm:spPr/>
      <dgm:t>
        <a:bodyPr/>
        <a:lstStyle/>
        <a:p>
          <a:endParaRPr lang="da-DK"/>
        </a:p>
      </dgm:t>
    </dgm:pt>
    <dgm:pt modelId="{10488B87-9D01-4FEA-BD9A-0CF25A5F5441}" type="pres">
      <dgm:prSet presAssocID="{0B2F2423-1D42-4254-BCB3-4DA86F8EA958}" presName="Name0" presStyleCnt="0">
        <dgm:presLayoutVars>
          <dgm:dir/>
          <dgm:animLvl val="lvl"/>
          <dgm:resizeHandles val="exact"/>
        </dgm:presLayoutVars>
      </dgm:prSet>
      <dgm:spPr/>
    </dgm:pt>
    <dgm:pt modelId="{958FE2EE-026E-4292-B7B8-682650551594}" type="pres">
      <dgm:prSet presAssocID="{B3E4E987-3169-44C5-8520-37CB0D265016}" presName="composite" presStyleCnt="0"/>
      <dgm:spPr/>
    </dgm:pt>
    <dgm:pt modelId="{0FD0FAD8-18A2-4F34-933F-6FDD5EB36924}" type="pres">
      <dgm:prSet presAssocID="{B3E4E987-3169-44C5-8520-37CB0D265016}" presName="parTx" presStyleLbl="alignNode1" presStyleIdx="0" presStyleCnt="1">
        <dgm:presLayoutVars>
          <dgm:chMax val="0"/>
          <dgm:chPref val="0"/>
          <dgm:bulletEnabled val="1"/>
        </dgm:presLayoutVars>
      </dgm:prSet>
      <dgm:spPr/>
    </dgm:pt>
    <dgm:pt modelId="{B4C8B4B8-6DC4-41BE-B116-1DCAAA09964E}" type="pres">
      <dgm:prSet presAssocID="{B3E4E987-3169-44C5-8520-37CB0D265016}" presName="desTx" presStyleLbl="alignAccFollowNode1" presStyleIdx="0" presStyleCnt="1" custLinFactNeighborX="348" custLinFactNeighborY="528">
        <dgm:presLayoutVars>
          <dgm:bulletEnabled val="1"/>
        </dgm:presLayoutVars>
      </dgm:prSet>
      <dgm:spPr/>
    </dgm:pt>
  </dgm:ptLst>
  <dgm:cxnLst>
    <dgm:cxn modelId="{44273749-497C-4429-A1EF-893ABC57995F}" type="presOf" srcId="{1C16BA42-B861-449E-8E98-9EF0A14EC5F7}" destId="{B4C8B4B8-6DC4-41BE-B116-1DCAAA09964E}" srcOrd="0" destOrd="0" presId="urn:microsoft.com/office/officeart/2005/8/layout/hList1"/>
    <dgm:cxn modelId="{80214582-999E-415F-BAD0-E3742F5818D5}" type="presOf" srcId="{B3E4E987-3169-44C5-8520-37CB0D265016}" destId="{0FD0FAD8-18A2-4F34-933F-6FDD5EB36924}" srcOrd="0" destOrd="0" presId="urn:microsoft.com/office/officeart/2005/8/layout/hList1"/>
    <dgm:cxn modelId="{1CAE4D93-6C8F-436D-AB1C-359ECA090B98}" srcId="{B3E4E987-3169-44C5-8520-37CB0D265016}" destId="{66FD8D39-0740-41E7-9715-044C6BA1948E}" srcOrd="1" destOrd="0" parTransId="{2F82B0DE-3158-460C-A74D-38D012034228}" sibTransId="{1AF7C36B-34DC-45F0-8DE5-5241A6E2AC66}"/>
    <dgm:cxn modelId="{F4D8CCA2-9494-47AC-8CAA-46879AF0967F}" srcId="{0B2F2423-1D42-4254-BCB3-4DA86F8EA958}" destId="{B3E4E987-3169-44C5-8520-37CB0D265016}" srcOrd="0" destOrd="0" parTransId="{9751340C-8222-476E-8B67-3942C7D0F998}" sibTransId="{AABBE459-3DB0-48B2-97CC-0BDFED24A173}"/>
    <dgm:cxn modelId="{A1D68CBF-507A-46C6-A737-D1B0A04D5FD9}" type="presOf" srcId="{1970AB9D-EDF2-437B-9E2C-3492ED528873}" destId="{B4C8B4B8-6DC4-41BE-B116-1DCAAA09964E}" srcOrd="0" destOrd="2" presId="urn:microsoft.com/office/officeart/2005/8/layout/hList1"/>
    <dgm:cxn modelId="{5EE6B6D0-E9F2-44F1-BCA1-E2D72DAD5FBF}" type="presOf" srcId="{66FD8D39-0740-41E7-9715-044C6BA1948E}" destId="{B4C8B4B8-6DC4-41BE-B116-1DCAAA09964E}" srcOrd="0" destOrd="1" presId="urn:microsoft.com/office/officeart/2005/8/layout/hList1"/>
    <dgm:cxn modelId="{43D722D2-2C85-468F-B91B-8A15556AD749}" type="presOf" srcId="{0B2F2423-1D42-4254-BCB3-4DA86F8EA958}" destId="{10488B87-9D01-4FEA-BD9A-0CF25A5F5441}" srcOrd="0" destOrd="0" presId="urn:microsoft.com/office/officeart/2005/8/layout/hList1"/>
    <dgm:cxn modelId="{7F4170EB-F113-4E61-93B4-471D292144F2}" srcId="{B3E4E987-3169-44C5-8520-37CB0D265016}" destId="{1970AB9D-EDF2-437B-9E2C-3492ED528873}" srcOrd="2" destOrd="0" parTransId="{7C8704AB-99D0-4BF9-93BB-E2AF10D0EC26}" sibTransId="{0A71DEB4-C297-4825-9039-44AF84543ABC}"/>
    <dgm:cxn modelId="{5BCC86FA-9141-43D4-9122-9304B8ED6A02}" srcId="{B3E4E987-3169-44C5-8520-37CB0D265016}" destId="{1C16BA42-B861-449E-8E98-9EF0A14EC5F7}" srcOrd="0" destOrd="0" parTransId="{EA7A220E-D9FD-46B6-A6CC-DDA71030687C}" sibTransId="{C001C1F1-8D96-46DA-9884-1BA80DFEF2AB}"/>
    <dgm:cxn modelId="{D31E8C65-868D-4308-84B3-06AC926FB881}" type="presParOf" srcId="{10488B87-9D01-4FEA-BD9A-0CF25A5F5441}" destId="{958FE2EE-026E-4292-B7B8-682650551594}" srcOrd="0" destOrd="0" presId="urn:microsoft.com/office/officeart/2005/8/layout/hList1"/>
    <dgm:cxn modelId="{BD2524E4-DE76-4C8F-A0D7-89A5B8DAFC3C}" type="presParOf" srcId="{958FE2EE-026E-4292-B7B8-682650551594}" destId="{0FD0FAD8-18A2-4F34-933F-6FDD5EB36924}" srcOrd="0" destOrd="0" presId="urn:microsoft.com/office/officeart/2005/8/layout/hList1"/>
    <dgm:cxn modelId="{3BCBAF8D-B9DD-48C9-8238-1E426A90C967}" type="presParOf" srcId="{958FE2EE-026E-4292-B7B8-682650551594}" destId="{B4C8B4B8-6DC4-41BE-B116-1DCAAA09964E}"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2F2423-1D42-4254-BCB3-4DA86F8EA958}" type="doc">
      <dgm:prSet loTypeId="urn:microsoft.com/office/officeart/2005/8/layout/hList1" loCatId="list" qsTypeId="urn:microsoft.com/office/officeart/2005/8/quickstyle/simple1" qsCatId="simple" csTypeId="urn:microsoft.com/office/officeart/2005/8/colors/accent6_1" csCatId="accent6" phldr="1"/>
      <dgm:spPr/>
      <dgm:t>
        <a:bodyPr/>
        <a:lstStyle/>
        <a:p>
          <a:endParaRPr lang="da-DK"/>
        </a:p>
      </dgm:t>
    </dgm:pt>
    <dgm:pt modelId="{B3E4E987-3169-44C5-8520-37CB0D265016}">
      <dgm:prSet phldrT="[Tekst]" custT="1"/>
      <dgm:spPr/>
      <dgm:t>
        <a:bodyPr/>
        <a:lstStyle/>
        <a:p>
          <a:r>
            <a:rPr lang="da-DK" sz="1500"/>
            <a:t>Kultur og adfærd</a:t>
          </a:r>
        </a:p>
      </dgm:t>
    </dgm:pt>
    <dgm:pt modelId="{9751340C-8222-476E-8B67-3942C7D0F998}" type="parTrans" cxnId="{F4D8CCA2-9494-47AC-8CAA-46879AF0967F}">
      <dgm:prSet/>
      <dgm:spPr/>
      <dgm:t>
        <a:bodyPr/>
        <a:lstStyle/>
        <a:p>
          <a:endParaRPr lang="da-DK"/>
        </a:p>
      </dgm:t>
    </dgm:pt>
    <dgm:pt modelId="{AABBE459-3DB0-48B2-97CC-0BDFED24A173}" type="sibTrans" cxnId="{F4D8CCA2-9494-47AC-8CAA-46879AF0967F}">
      <dgm:prSet/>
      <dgm:spPr/>
      <dgm:t>
        <a:bodyPr/>
        <a:lstStyle/>
        <a:p>
          <a:endParaRPr lang="da-DK"/>
        </a:p>
      </dgm:t>
    </dgm:pt>
    <dgm:pt modelId="{1C16BA42-B861-449E-8E98-9EF0A14EC5F7}">
      <dgm:prSet phldrT="[Tekst]" custT="1"/>
      <dgm:spPr/>
      <dgm:t>
        <a:bodyPr/>
        <a:lstStyle/>
        <a:p>
          <a:pPr>
            <a:buFont typeface="Wingdings" panose="05000000000000000000" pitchFamily="2" charset="2"/>
            <a:buChar char="ü"/>
          </a:pPr>
          <a:r>
            <a:rPr lang="da-DK" sz="1500">
              <a:solidFill>
                <a:schemeClr val="tx1"/>
              </a:solidFill>
            </a:rPr>
            <a:t>Afdækket transportvaner</a:t>
          </a:r>
        </a:p>
      </dgm:t>
    </dgm:pt>
    <dgm:pt modelId="{EA7A220E-D9FD-46B6-A6CC-DDA71030687C}" type="parTrans" cxnId="{5BCC86FA-9141-43D4-9122-9304B8ED6A02}">
      <dgm:prSet/>
      <dgm:spPr/>
      <dgm:t>
        <a:bodyPr/>
        <a:lstStyle/>
        <a:p>
          <a:endParaRPr lang="da-DK"/>
        </a:p>
      </dgm:t>
    </dgm:pt>
    <dgm:pt modelId="{C001C1F1-8D96-46DA-9884-1BA80DFEF2AB}" type="sibTrans" cxnId="{5BCC86FA-9141-43D4-9122-9304B8ED6A02}">
      <dgm:prSet/>
      <dgm:spPr/>
      <dgm:t>
        <a:bodyPr/>
        <a:lstStyle/>
        <a:p>
          <a:endParaRPr lang="da-DK"/>
        </a:p>
      </dgm:t>
    </dgm:pt>
    <dgm:pt modelId="{D570DE77-248F-4667-8C1F-AD19FF0BB70C}">
      <dgm:prSet phldrT="[Tekst]" custT="1"/>
      <dgm:spPr/>
      <dgm:t>
        <a:bodyPr/>
        <a:lstStyle/>
        <a:p>
          <a:pPr>
            <a:buFont typeface="Wingdings" panose="05000000000000000000" pitchFamily="2" charset="2"/>
            <a:buChar char="ü"/>
          </a:pPr>
          <a:r>
            <a:rPr lang="da-DK" sz="1500">
              <a:solidFill>
                <a:schemeClr val="tx1"/>
              </a:solidFill>
            </a:rPr>
            <a:t>Bæredygtighedsfokus i kantiner</a:t>
          </a:r>
        </a:p>
      </dgm:t>
    </dgm:pt>
    <dgm:pt modelId="{D11E28BC-3833-4D23-AD11-B622581338E8}" type="parTrans" cxnId="{32836E6A-8EF2-441C-9166-51239B8B580F}">
      <dgm:prSet/>
      <dgm:spPr/>
      <dgm:t>
        <a:bodyPr/>
        <a:lstStyle/>
        <a:p>
          <a:endParaRPr lang="da-DK"/>
        </a:p>
      </dgm:t>
    </dgm:pt>
    <dgm:pt modelId="{379BA575-069F-4A47-825E-C0DF17CD9213}" type="sibTrans" cxnId="{32836E6A-8EF2-441C-9166-51239B8B580F}">
      <dgm:prSet/>
      <dgm:spPr/>
      <dgm:t>
        <a:bodyPr/>
        <a:lstStyle/>
        <a:p>
          <a:endParaRPr lang="da-DK"/>
        </a:p>
      </dgm:t>
    </dgm:pt>
    <dgm:pt modelId="{DA18AE34-3E5F-4F56-87BC-5E789ADF9E00}">
      <dgm:prSet phldrT="[Tekst]" custT="1"/>
      <dgm:spPr/>
      <dgm:t>
        <a:bodyPr/>
        <a:lstStyle/>
        <a:p>
          <a:pPr>
            <a:buFont typeface="Wingdings" panose="05000000000000000000" pitchFamily="2" charset="2"/>
            <a:buChar char="ü"/>
          </a:pPr>
          <a:r>
            <a:rPr lang="da-DK" sz="1500">
              <a:solidFill>
                <a:schemeClr val="tx1"/>
              </a:solidFill>
            </a:rPr>
            <a:t>Biodiversitet på udenoms arealer</a:t>
          </a:r>
        </a:p>
      </dgm:t>
    </dgm:pt>
    <dgm:pt modelId="{91A0C81F-1A01-4E41-8087-2294B7A4674E}" type="parTrans" cxnId="{156C9B5C-18FE-4DE7-AB16-FF523F2F8CDF}">
      <dgm:prSet/>
      <dgm:spPr/>
      <dgm:t>
        <a:bodyPr/>
        <a:lstStyle/>
        <a:p>
          <a:endParaRPr lang="da-DK"/>
        </a:p>
      </dgm:t>
    </dgm:pt>
    <dgm:pt modelId="{0645CA10-2F60-4A23-9DE7-08B10B08469E}" type="sibTrans" cxnId="{156C9B5C-18FE-4DE7-AB16-FF523F2F8CDF}">
      <dgm:prSet/>
      <dgm:spPr/>
      <dgm:t>
        <a:bodyPr/>
        <a:lstStyle/>
        <a:p>
          <a:endParaRPr lang="da-DK"/>
        </a:p>
      </dgm:t>
    </dgm:pt>
    <dgm:pt modelId="{10488B87-9D01-4FEA-BD9A-0CF25A5F5441}" type="pres">
      <dgm:prSet presAssocID="{0B2F2423-1D42-4254-BCB3-4DA86F8EA958}" presName="Name0" presStyleCnt="0">
        <dgm:presLayoutVars>
          <dgm:dir/>
          <dgm:animLvl val="lvl"/>
          <dgm:resizeHandles val="exact"/>
        </dgm:presLayoutVars>
      </dgm:prSet>
      <dgm:spPr/>
    </dgm:pt>
    <dgm:pt modelId="{958FE2EE-026E-4292-B7B8-682650551594}" type="pres">
      <dgm:prSet presAssocID="{B3E4E987-3169-44C5-8520-37CB0D265016}" presName="composite" presStyleCnt="0"/>
      <dgm:spPr/>
    </dgm:pt>
    <dgm:pt modelId="{0FD0FAD8-18A2-4F34-933F-6FDD5EB36924}" type="pres">
      <dgm:prSet presAssocID="{B3E4E987-3169-44C5-8520-37CB0D265016}" presName="parTx" presStyleLbl="alignNode1" presStyleIdx="0" presStyleCnt="1">
        <dgm:presLayoutVars>
          <dgm:chMax val="0"/>
          <dgm:chPref val="0"/>
          <dgm:bulletEnabled val="1"/>
        </dgm:presLayoutVars>
      </dgm:prSet>
      <dgm:spPr/>
    </dgm:pt>
    <dgm:pt modelId="{B4C8B4B8-6DC4-41BE-B116-1DCAAA09964E}" type="pres">
      <dgm:prSet presAssocID="{B3E4E987-3169-44C5-8520-37CB0D265016}" presName="desTx" presStyleLbl="alignAccFollowNode1" presStyleIdx="0" presStyleCnt="1" custScaleY="137749">
        <dgm:presLayoutVars>
          <dgm:bulletEnabled val="1"/>
        </dgm:presLayoutVars>
      </dgm:prSet>
      <dgm:spPr/>
    </dgm:pt>
  </dgm:ptLst>
  <dgm:cxnLst>
    <dgm:cxn modelId="{39356518-3A2E-45CE-9359-CECD02812C92}" type="presOf" srcId="{DA18AE34-3E5F-4F56-87BC-5E789ADF9E00}" destId="{B4C8B4B8-6DC4-41BE-B116-1DCAAA09964E}" srcOrd="0" destOrd="1" presId="urn:microsoft.com/office/officeart/2005/8/layout/hList1"/>
    <dgm:cxn modelId="{8925A819-8E89-4341-B3F3-3D82FADC5EA8}" type="presOf" srcId="{D570DE77-248F-4667-8C1F-AD19FF0BB70C}" destId="{B4C8B4B8-6DC4-41BE-B116-1DCAAA09964E}" srcOrd="0" destOrd="0" presId="urn:microsoft.com/office/officeart/2005/8/layout/hList1"/>
    <dgm:cxn modelId="{44273749-497C-4429-A1EF-893ABC57995F}" type="presOf" srcId="{1C16BA42-B861-449E-8E98-9EF0A14EC5F7}" destId="{B4C8B4B8-6DC4-41BE-B116-1DCAAA09964E}" srcOrd="0" destOrd="2" presId="urn:microsoft.com/office/officeart/2005/8/layout/hList1"/>
    <dgm:cxn modelId="{156C9B5C-18FE-4DE7-AB16-FF523F2F8CDF}" srcId="{B3E4E987-3169-44C5-8520-37CB0D265016}" destId="{DA18AE34-3E5F-4F56-87BC-5E789ADF9E00}" srcOrd="1" destOrd="0" parTransId="{91A0C81F-1A01-4E41-8087-2294B7A4674E}" sibTransId="{0645CA10-2F60-4A23-9DE7-08B10B08469E}"/>
    <dgm:cxn modelId="{32836E6A-8EF2-441C-9166-51239B8B580F}" srcId="{B3E4E987-3169-44C5-8520-37CB0D265016}" destId="{D570DE77-248F-4667-8C1F-AD19FF0BB70C}" srcOrd="0" destOrd="0" parTransId="{D11E28BC-3833-4D23-AD11-B622581338E8}" sibTransId="{379BA575-069F-4A47-825E-C0DF17CD9213}"/>
    <dgm:cxn modelId="{80214582-999E-415F-BAD0-E3742F5818D5}" type="presOf" srcId="{B3E4E987-3169-44C5-8520-37CB0D265016}" destId="{0FD0FAD8-18A2-4F34-933F-6FDD5EB36924}" srcOrd="0" destOrd="0" presId="urn:microsoft.com/office/officeart/2005/8/layout/hList1"/>
    <dgm:cxn modelId="{F4D8CCA2-9494-47AC-8CAA-46879AF0967F}" srcId="{0B2F2423-1D42-4254-BCB3-4DA86F8EA958}" destId="{B3E4E987-3169-44C5-8520-37CB0D265016}" srcOrd="0" destOrd="0" parTransId="{9751340C-8222-476E-8B67-3942C7D0F998}" sibTransId="{AABBE459-3DB0-48B2-97CC-0BDFED24A173}"/>
    <dgm:cxn modelId="{43D722D2-2C85-468F-B91B-8A15556AD749}" type="presOf" srcId="{0B2F2423-1D42-4254-BCB3-4DA86F8EA958}" destId="{10488B87-9D01-4FEA-BD9A-0CF25A5F5441}" srcOrd="0" destOrd="0" presId="urn:microsoft.com/office/officeart/2005/8/layout/hList1"/>
    <dgm:cxn modelId="{5BCC86FA-9141-43D4-9122-9304B8ED6A02}" srcId="{B3E4E987-3169-44C5-8520-37CB0D265016}" destId="{1C16BA42-B861-449E-8E98-9EF0A14EC5F7}" srcOrd="2" destOrd="0" parTransId="{EA7A220E-D9FD-46B6-A6CC-DDA71030687C}" sibTransId="{C001C1F1-8D96-46DA-9884-1BA80DFEF2AB}"/>
    <dgm:cxn modelId="{D31E8C65-868D-4308-84B3-06AC926FB881}" type="presParOf" srcId="{10488B87-9D01-4FEA-BD9A-0CF25A5F5441}" destId="{958FE2EE-026E-4292-B7B8-682650551594}" srcOrd="0" destOrd="0" presId="urn:microsoft.com/office/officeart/2005/8/layout/hList1"/>
    <dgm:cxn modelId="{BD2524E4-DE76-4C8F-A0D7-89A5B8DAFC3C}" type="presParOf" srcId="{958FE2EE-026E-4292-B7B8-682650551594}" destId="{0FD0FAD8-18A2-4F34-933F-6FDD5EB36924}" srcOrd="0" destOrd="0" presId="urn:microsoft.com/office/officeart/2005/8/layout/hList1"/>
    <dgm:cxn modelId="{3BCBAF8D-B9DD-48C9-8238-1E426A90C967}" type="presParOf" srcId="{958FE2EE-026E-4292-B7B8-682650551594}" destId="{B4C8B4B8-6DC4-41BE-B116-1DCAAA09964E}"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2F2423-1D42-4254-BCB3-4DA86F8EA958}" type="doc">
      <dgm:prSet loTypeId="urn:microsoft.com/office/officeart/2005/8/layout/hList1" loCatId="list" qsTypeId="urn:microsoft.com/office/officeart/2005/8/quickstyle/simple1" qsCatId="simple" csTypeId="urn:microsoft.com/office/officeart/2005/8/colors/accent6_1" csCatId="accent6" phldr="1"/>
      <dgm:spPr/>
      <dgm:t>
        <a:bodyPr/>
        <a:lstStyle/>
        <a:p>
          <a:endParaRPr lang="da-DK"/>
        </a:p>
      </dgm:t>
    </dgm:pt>
    <dgm:pt modelId="{B3E4E987-3169-44C5-8520-37CB0D265016}">
      <dgm:prSet phldrT="[Tekst]" custT="1"/>
      <dgm:spPr/>
      <dgm:t>
        <a:bodyPr/>
        <a:lstStyle/>
        <a:p>
          <a:r>
            <a:rPr lang="da-DK" sz="1500"/>
            <a:t>Forskning</a:t>
          </a:r>
        </a:p>
      </dgm:t>
    </dgm:pt>
    <dgm:pt modelId="{9751340C-8222-476E-8B67-3942C7D0F998}" type="parTrans" cxnId="{F4D8CCA2-9494-47AC-8CAA-46879AF0967F}">
      <dgm:prSet/>
      <dgm:spPr/>
      <dgm:t>
        <a:bodyPr/>
        <a:lstStyle/>
        <a:p>
          <a:endParaRPr lang="da-DK"/>
        </a:p>
      </dgm:t>
    </dgm:pt>
    <dgm:pt modelId="{AABBE459-3DB0-48B2-97CC-0BDFED24A173}" type="sibTrans" cxnId="{F4D8CCA2-9494-47AC-8CAA-46879AF0967F}">
      <dgm:prSet/>
      <dgm:spPr/>
      <dgm:t>
        <a:bodyPr/>
        <a:lstStyle/>
        <a:p>
          <a:endParaRPr lang="da-DK"/>
        </a:p>
      </dgm:t>
    </dgm:pt>
    <dgm:pt modelId="{1C16BA42-B861-449E-8E98-9EF0A14EC5F7}">
      <dgm:prSet phldrT="[Tekst]" custT="1"/>
      <dgm:spPr/>
      <dgm:t>
        <a:bodyPr/>
        <a:lstStyle/>
        <a:p>
          <a:pPr>
            <a:buFont typeface="Wingdings" panose="05000000000000000000" pitchFamily="2" charset="2"/>
            <a:buChar char="ü"/>
          </a:pPr>
          <a:r>
            <a:rPr lang="da-DK" sz="1500" err="1">
              <a:solidFill>
                <a:schemeClr val="tx1"/>
              </a:solidFill>
            </a:rPr>
            <a:t>VIAble</a:t>
          </a:r>
          <a:r>
            <a:rPr lang="da-DK" sz="1500">
              <a:solidFill>
                <a:schemeClr val="tx1"/>
              </a:solidFill>
            </a:rPr>
            <a:t> - tværgående </a:t>
          </a:r>
          <a:r>
            <a:rPr lang="da-DK" sz="1500" err="1">
              <a:solidFill>
                <a:schemeClr val="tx1"/>
              </a:solidFill>
            </a:rPr>
            <a:t>FoU</a:t>
          </a:r>
          <a:r>
            <a:rPr lang="da-DK" sz="1500">
              <a:solidFill>
                <a:schemeClr val="tx1"/>
              </a:solidFill>
            </a:rPr>
            <a:t>-netværk</a:t>
          </a:r>
        </a:p>
      </dgm:t>
    </dgm:pt>
    <dgm:pt modelId="{C001C1F1-8D96-46DA-9884-1BA80DFEF2AB}" type="sibTrans" cxnId="{5BCC86FA-9141-43D4-9122-9304B8ED6A02}">
      <dgm:prSet/>
      <dgm:spPr/>
      <dgm:t>
        <a:bodyPr/>
        <a:lstStyle/>
        <a:p>
          <a:endParaRPr lang="da-DK"/>
        </a:p>
      </dgm:t>
    </dgm:pt>
    <dgm:pt modelId="{EA7A220E-D9FD-46B6-A6CC-DDA71030687C}" type="parTrans" cxnId="{5BCC86FA-9141-43D4-9122-9304B8ED6A02}">
      <dgm:prSet/>
      <dgm:spPr/>
      <dgm:t>
        <a:bodyPr/>
        <a:lstStyle/>
        <a:p>
          <a:endParaRPr lang="da-DK"/>
        </a:p>
      </dgm:t>
    </dgm:pt>
    <dgm:pt modelId="{BED14D8A-6508-485F-B0EA-0C854878751A}">
      <dgm:prSet custT="1"/>
      <dgm:spPr/>
      <dgm:t>
        <a:bodyPr/>
        <a:lstStyle/>
        <a:p>
          <a:pPr>
            <a:buFont typeface="Wingdings" panose="05000000000000000000" pitchFamily="2" charset="2"/>
            <a:buChar char="ü"/>
          </a:pPr>
          <a:r>
            <a:rPr lang="da-DK" sz="1500">
              <a:solidFill>
                <a:schemeClr val="tx1"/>
              </a:solidFill>
            </a:rPr>
            <a:t>Fokus på bæredygtighed som genstandsfelt for </a:t>
          </a:r>
          <a:r>
            <a:rPr lang="da-DK" sz="1500" err="1">
              <a:solidFill>
                <a:schemeClr val="tx1"/>
              </a:solidFill>
            </a:rPr>
            <a:t>FoU</a:t>
          </a:r>
          <a:r>
            <a:rPr lang="da-DK" sz="1500">
              <a:solidFill>
                <a:schemeClr val="tx1"/>
              </a:solidFill>
            </a:rPr>
            <a:t> i alle centre</a:t>
          </a:r>
        </a:p>
      </dgm:t>
    </dgm:pt>
    <dgm:pt modelId="{FC22B225-C522-4A8F-A342-C5A615E3F16F}" type="sibTrans" cxnId="{6004428A-6A14-43A9-B971-7A48D91A8EDA}">
      <dgm:prSet/>
      <dgm:spPr/>
      <dgm:t>
        <a:bodyPr/>
        <a:lstStyle/>
        <a:p>
          <a:endParaRPr lang="da-DK"/>
        </a:p>
      </dgm:t>
    </dgm:pt>
    <dgm:pt modelId="{1BEE260B-E378-4A74-854C-FAC2CBD7D32C}" type="parTrans" cxnId="{6004428A-6A14-43A9-B971-7A48D91A8EDA}">
      <dgm:prSet/>
      <dgm:spPr/>
      <dgm:t>
        <a:bodyPr/>
        <a:lstStyle/>
        <a:p>
          <a:endParaRPr lang="da-DK"/>
        </a:p>
      </dgm:t>
    </dgm:pt>
    <dgm:pt modelId="{350DD7CE-89E0-4160-91FC-D75692FDC0E0}">
      <dgm:prSet custT="1"/>
      <dgm:spPr/>
      <dgm:t>
        <a:bodyPr/>
        <a:lstStyle/>
        <a:p>
          <a:pPr>
            <a:buFont typeface="Wingdings" panose="05000000000000000000" pitchFamily="2" charset="2"/>
            <a:buChar char="ü"/>
          </a:pPr>
          <a:r>
            <a:rPr lang="da-DK" sz="1500">
              <a:solidFill>
                <a:schemeClr val="tx1"/>
              </a:solidFill>
            </a:rPr>
            <a:t>Klima og vand som strategiske fokusområde</a:t>
          </a:r>
        </a:p>
      </dgm:t>
    </dgm:pt>
    <dgm:pt modelId="{D21C130B-75DF-45AB-AF11-A834DCF02632}" type="sibTrans" cxnId="{6A5EEA95-D54C-494D-83F8-394CDFFEA852}">
      <dgm:prSet/>
      <dgm:spPr/>
      <dgm:t>
        <a:bodyPr/>
        <a:lstStyle/>
        <a:p>
          <a:endParaRPr lang="da-DK"/>
        </a:p>
      </dgm:t>
    </dgm:pt>
    <dgm:pt modelId="{C5CD1208-8A53-4967-BF0E-629079FF7DAA}" type="parTrans" cxnId="{6A5EEA95-D54C-494D-83F8-394CDFFEA852}">
      <dgm:prSet/>
      <dgm:spPr/>
      <dgm:t>
        <a:bodyPr/>
        <a:lstStyle/>
        <a:p>
          <a:endParaRPr lang="da-DK"/>
        </a:p>
      </dgm:t>
    </dgm:pt>
    <dgm:pt modelId="{10488B87-9D01-4FEA-BD9A-0CF25A5F5441}" type="pres">
      <dgm:prSet presAssocID="{0B2F2423-1D42-4254-BCB3-4DA86F8EA958}" presName="Name0" presStyleCnt="0">
        <dgm:presLayoutVars>
          <dgm:dir/>
          <dgm:animLvl val="lvl"/>
          <dgm:resizeHandles val="exact"/>
        </dgm:presLayoutVars>
      </dgm:prSet>
      <dgm:spPr/>
    </dgm:pt>
    <dgm:pt modelId="{958FE2EE-026E-4292-B7B8-682650551594}" type="pres">
      <dgm:prSet presAssocID="{B3E4E987-3169-44C5-8520-37CB0D265016}" presName="composite" presStyleCnt="0"/>
      <dgm:spPr/>
    </dgm:pt>
    <dgm:pt modelId="{0FD0FAD8-18A2-4F34-933F-6FDD5EB36924}" type="pres">
      <dgm:prSet presAssocID="{B3E4E987-3169-44C5-8520-37CB0D265016}" presName="parTx" presStyleLbl="alignNode1" presStyleIdx="0" presStyleCnt="1">
        <dgm:presLayoutVars>
          <dgm:chMax val="0"/>
          <dgm:chPref val="0"/>
          <dgm:bulletEnabled val="1"/>
        </dgm:presLayoutVars>
      </dgm:prSet>
      <dgm:spPr/>
    </dgm:pt>
    <dgm:pt modelId="{B4C8B4B8-6DC4-41BE-B116-1DCAAA09964E}" type="pres">
      <dgm:prSet presAssocID="{B3E4E987-3169-44C5-8520-37CB0D265016}" presName="desTx" presStyleLbl="alignAccFollowNode1" presStyleIdx="0" presStyleCnt="1" custScaleY="106872" custLinFactNeighborY="-4410">
        <dgm:presLayoutVars>
          <dgm:bulletEnabled val="1"/>
        </dgm:presLayoutVars>
      </dgm:prSet>
      <dgm:spPr/>
    </dgm:pt>
  </dgm:ptLst>
  <dgm:cxnLst>
    <dgm:cxn modelId="{D1B96837-2E6A-4EBB-9E95-E927B1CFF0BB}" type="presOf" srcId="{350DD7CE-89E0-4160-91FC-D75692FDC0E0}" destId="{B4C8B4B8-6DC4-41BE-B116-1DCAAA09964E}" srcOrd="0" destOrd="2" presId="urn:microsoft.com/office/officeart/2005/8/layout/hList1"/>
    <dgm:cxn modelId="{44273749-497C-4429-A1EF-893ABC57995F}" type="presOf" srcId="{1C16BA42-B861-449E-8E98-9EF0A14EC5F7}" destId="{B4C8B4B8-6DC4-41BE-B116-1DCAAA09964E}" srcOrd="0" destOrd="0" presId="urn:microsoft.com/office/officeart/2005/8/layout/hList1"/>
    <dgm:cxn modelId="{80214582-999E-415F-BAD0-E3742F5818D5}" type="presOf" srcId="{B3E4E987-3169-44C5-8520-37CB0D265016}" destId="{0FD0FAD8-18A2-4F34-933F-6FDD5EB36924}" srcOrd="0" destOrd="0" presId="urn:microsoft.com/office/officeart/2005/8/layout/hList1"/>
    <dgm:cxn modelId="{6004428A-6A14-43A9-B971-7A48D91A8EDA}" srcId="{B3E4E987-3169-44C5-8520-37CB0D265016}" destId="{BED14D8A-6508-485F-B0EA-0C854878751A}" srcOrd="1" destOrd="0" parTransId="{1BEE260B-E378-4A74-854C-FAC2CBD7D32C}" sibTransId="{FC22B225-C522-4A8F-A342-C5A615E3F16F}"/>
    <dgm:cxn modelId="{6A5EEA95-D54C-494D-83F8-394CDFFEA852}" srcId="{B3E4E987-3169-44C5-8520-37CB0D265016}" destId="{350DD7CE-89E0-4160-91FC-D75692FDC0E0}" srcOrd="2" destOrd="0" parTransId="{C5CD1208-8A53-4967-BF0E-629079FF7DAA}" sibTransId="{D21C130B-75DF-45AB-AF11-A834DCF02632}"/>
    <dgm:cxn modelId="{C03A0E9D-BDD0-44CA-AF8C-4EC916784CF8}" type="presOf" srcId="{BED14D8A-6508-485F-B0EA-0C854878751A}" destId="{B4C8B4B8-6DC4-41BE-B116-1DCAAA09964E}" srcOrd="0" destOrd="1" presId="urn:microsoft.com/office/officeart/2005/8/layout/hList1"/>
    <dgm:cxn modelId="{F4D8CCA2-9494-47AC-8CAA-46879AF0967F}" srcId="{0B2F2423-1D42-4254-BCB3-4DA86F8EA958}" destId="{B3E4E987-3169-44C5-8520-37CB0D265016}" srcOrd="0" destOrd="0" parTransId="{9751340C-8222-476E-8B67-3942C7D0F998}" sibTransId="{AABBE459-3DB0-48B2-97CC-0BDFED24A173}"/>
    <dgm:cxn modelId="{43D722D2-2C85-468F-B91B-8A15556AD749}" type="presOf" srcId="{0B2F2423-1D42-4254-BCB3-4DA86F8EA958}" destId="{10488B87-9D01-4FEA-BD9A-0CF25A5F5441}" srcOrd="0" destOrd="0" presId="urn:microsoft.com/office/officeart/2005/8/layout/hList1"/>
    <dgm:cxn modelId="{5BCC86FA-9141-43D4-9122-9304B8ED6A02}" srcId="{B3E4E987-3169-44C5-8520-37CB0D265016}" destId="{1C16BA42-B861-449E-8E98-9EF0A14EC5F7}" srcOrd="0" destOrd="0" parTransId="{EA7A220E-D9FD-46B6-A6CC-DDA71030687C}" sibTransId="{C001C1F1-8D96-46DA-9884-1BA80DFEF2AB}"/>
    <dgm:cxn modelId="{D31E8C65-868D-4308-84B3-06AC926FB881}" type="presParOf" srcId="{10488B87-9D01-4FEA-BD9A-0CF25A5F5441}" destId="{958FE2EE-026E-4292-B7B8-682650551594}" srcOrd="0" destOrd="0" presId="urn:microsoft.com/office/officeart/2005/8/layout/hList1"/>
    <dgm:cxn modelId="{BD2524E4-DE76-4C8F-A0D7-89A5B8DAFC3C}" type="presParOf" srcId="{958FE2EE-026E-4292-B7B8-682650551594}" destId="{0FD0FAD8-18A2-4F34-933F-6FDD5EB36924}" srcOrd="0" destOrd="0" presId="urn:microsoft.com/office/officeart/2005/8/layout/hList1"/>
    <dgm:cxn modelId="{3BCBAF8D-B9DD-48C9-8238-1E426A90C967}" type="presParOf" srcId="{958FE2EE-026E-4292-B7B8-682650551594}" destId="{B4C8B4B8-6DC4-41BE-B116-1DCAAA09964E}" srcOrd="1" destOrd="0" presId="urn:microsoft.com/office/officeart/2005/8/layout/hList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0FAD8-18A2-4F34-933F-6FDD5EB36924}">
      <dsp:nvSpPr>
        <dsp:cNvPr id="0" name=""/>
        <dsp:cNvSpPr/>
      </dsp:nvSpPr>
      <dsp:spPr>
        <a:xfrm>
          <a:off x="0" y="160045"/>
          <a:ext cx="3593935" cy="403200"/>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da-DK" sz="1400" kern="1200"/>
            <a:t>Uddannelserne</a:t>
          </a:r>
        </a:p>
      </dsp:txBody>
      <dsp:txXfrm>
        <a:off x="0" y="160045"/>
        <a:ext cx="3593935" cy="403200"/>
      </dsp:txXfrm>
    </dsp:sp>
    <dsp:sp modelId="{B4C8B4B8-6DC4-41BE-B116-1DCAAA09964E}">
      <dsp:nvSpPr>
        <dsp:cNvPr id="0" name=""/>
        <dsp:cNvSpPr/>
      </dsp:nvSpPr>
      <dsp:spPr>
        <a:xfrm>
          <a:off x="0" y="563245"/>
          <a:ext cx="3593935" cy="1229759"/>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Wingdings" panose="05000000000000000000" pitchFamily="2" charset="2"/>
            <a:buChar char="ü"/>
          </a:pPr>
          <a:r>
            <a:rPr lang="da-DK" sz="1400" kern="1200">
              <a:solidFill>
                <a:schemeClr val="tx1"/>
              </a:solidFill>
            </a:rPr>
            <a:t>Integreret bæredygtighedselementer i alle VIAs grunduddannelser.</a:t>
          </a:r>
        </a:p>
        <a:p>
          <a:pPr marL="114300" lvl="1" indent="-114300" algn="l" defTabSz="622300">
            <a:lnSpc>
              <a:spcPct val="90000"/>
            </a:lnSpc>
            <a:spcBef>
              <a:spcPct val="0"/>
            </a:spcBef>
            <a:spcAft>
              <a:spcPct val="15000"/>
            </a:spcAft>
            <a:buFont typeface="Wingdings" panose="05000000000000000000" pitchFamily="2" charset="2"/>
            <a:buChar char="ü"/>
          </a:pPr>
          <a:r>
            <a:rPr lang="da-DK" sz="1400" kern="1200">
              <a:solidFill>
                <a:schemeClr val="tx1"/>
              </a:solidFill>
            </a:rPr>
            <a:t>Udviklet nye EVU-tilbud inden for bæredygtig udvikling.</a:t>
          </a:r>
        </a:p>
        <a:p>
          <a:pPr marL="114300" lvl="1" indent="-114300" algn="l" defTabSz="622300">
            <a:lnSpc>
              <a:spcPct val="90000"/>
            </a:lnSpc>
            <a:spcBef>
              <a:spcPct val="0"/>
            </a:spcBef>
            <a:spcAft>
              <a:spcPct val="15000"/>
            </a:spcAft>
            <a:buFont typeface="Wingdings" panose="05000000000000000000" pitchFamily="2" charset="2"/>
            <a:buChar char="ü"/>
          </a:pPr>
          <a:r>
            <a:rPr lang="da-DK" sz="1400" kern="1200">
              <a:solidFill>
                <a:schemeClr val="tx1"/>
              </a:solidFill>
            </a:rPr>
            <a:t>Kompetenceudviklingsforløb for undervisere.</a:t>
          </a:r>
        </a:p>
      </dsp:txBody>
      <dsp:txXfrm>
        <a:off x="0" y="563245"/>
        <a:ext cx="3593935" cy="1229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0FAD8-18A2-4F34-933F-6FDD5EB36924}">
      <dsp:nvSpPr>
        <dsp:cNvPr id="0" name=""/>
        <dsp:cNvSpPr/>
      </dsp:nvSpPr>
      <dsp:spPr>
        <a:xfrm>
          <a:off x="0" y="43405"/>
          <a:ext cx="3593935" cy="460800"/>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da-DK" sz="1600" kern="1200"/>
            <a:t>VIAs klimaaftryk</a:t>
          </a:r>
        </a:p>
      </dsp:txBody>
      <dsp:txXfrm>
        <a:off x="0" y="43405"/>
        <a:ext cx="3593935" cy="460800"/>
      </dsp:txXfrm>
    </dsp:sp>
    <dsp:sp modelId="{B4C8B4B8-6DC4-41BE-B116-1DCAAA09964E}">
      <dsp:nvSpPr>
        <dsp:cNvPr id="0" name=""/>
        <dsp:cNvSpPr/>
      </dsp:nvSpPr>
      <dsp:spPr>
        <a:xfrm>
          <a:off x="0" y="511626"/>
          <a:ext cx="3593935" cy="1405440"/>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Wingdings" panose="05000000000000000000" pitchFamily="2" charset="2"/>
            <a:buChar char="ü"/>
          </a:pPr>
          <a:r>
            <a:rPr lang="da-DK" sz="1600" kern="1200">
              <a:solidFill>
                <a:schemeClr val="tx1"/>
              </a:solidFill>
            </a:rPr>
            <a:t>Potentialeanalyse </a:t>
          </a:r>
          <a:r>
            <a:rPr lang="da-DK" sz="1600" kern="1200" err="1">
              <a:solidFill>
                <a:schemeClr val="tx1"/>
              </a:solidFill>
            </a:rPr>
            <a:t>mhp</a:t>
          </a:r>
          <a:r>
            <a:rPr lang="da-DK" sz="1600" kern="1200">
              <a:solidFill>
                <a:schemeClr val="tx1"/>
              </a:solidFill>
            </a:rPr>
            <a:t>. at reducere Co2 emission.</a:t>
          </a:r>
        </a:p>
        <a:p>
          <a:pPr marL="171450" lvl="1" indent="-171450" algn="l" defTabSz="711200">
            <a:lnSpc>
              <a:spcPct val="90000"/>
            </a:lnSpc>
            <a:spcBef>
              <a:spcPct val="0"/>
            </a:spcBef>
            <a:spcAft>
              <a:spcPct val="15000"/>
            </a:spcAft>
            <a:buFont typeface="Wingdings" panose="05000000000000000000" pitchFamily="2" charset="2"/>
            <a:buChar char="ü"/>
          </a:pPr>
          <a:r>
            <a:rPr lang="da-DK" sz="1600" kern="1200">
              <a:solidFill>
                <a:schemeClr val="tx1"/>
              </a:solidFill>
            </a:rPr>
            <a:t>Indkøbspolitik og POGI</a:t>
          </a:r>
        </a:p>
        <a:p>
          <a:pPr marL="171450" lvl="1" indent="-171450" algn="l" defTabSz="711200">
            <a:lnSpc>
              <a:spcPct val="90000"/>
            </a:lnSpc>
            <a:spcBef>
              <a:spcPct val="0"/>
            </a:spcBef>
            <a:spcAft>
              <a:spcPct val="15000"/>
            </a:spcAft>
            <a:buFont typeface="Wingdings" panose="05000000000000000000" pitchFamily="2" charset="2"/>
            <a:buChar char="ü"/>
          </a:pPr>
          <a:r>
            <a:rPr lang="da-DK" sz="1600" kern="1200">
              <a:solidFill>
                <a:schemeClr val="tx1"/>
              </a:solidFill>
            </a:rPr>
            <a:t>Bæredygtig udnyttelse af VIA IT og digitale ressourcer</a:t>
          </a:r>
        </a:p>
      </dsp:txBody>
      <dsp:txXfrm>
        <a:off x="0" y="511626"/>
        <a:ext cx="3593935" cy="1405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0FAD8-18A2-4F34-933F-6FDD5EB36924}">
      <dsp:nvSpPr>
        <dsp:cNvPr id="0" name=""/>
        <dsp:cNvSpPr/>
      </dsp:nvSpPr>
      <dsp:spPr>
        <a:xfrm>
          <a:off x="0" y="4409"/>
          <a:ext cx="3593935" cy="691200"/>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da-DK" sz="1500" kern="1200"/>
            <a:t>Kultur og adfærd</a:t>
          </a:r>
        </a:p>
      </dsp:txBody>
      <dsp:txXfrm>
        <a:off x="0" y="4409"/>
        <a:ext cx="3593935" cy="691200"/>
      </dsp:txXfrm>
    </dsp:sp>
    <dsp:sp modelId="{B4C8B4B8-6DC4-41BE-B116-1DCAAA09964E}">
      <dsp:nvSpPr>
        <dsp:cNvPr id="0" name=""/>
        <dsp:cNvSpPr/>
      </dsp:nvSpPr>
      <dsp:spPr>
        <a:xfrm>
          <a:off x="0" y="496657"/>
          <a:ext cx="3593935" cy="1451984"/>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ü"/>
          </a:pPr>
          <a:r>
            <a:rPr lang="da-DK" sz="1500" kern="1200">
              <a:solidFill>
                <a:schemeClr val="tx1"/>
              </a:solidFill>
            </a:rPr>
            <a:t>Bæredygtighedsfokus i kantiner</a:t>
          </a:r>
        </a:p>
        <a:p>
          <a:pPr marL="114300" lvl="1" indent="-114300" algn="l" defTabSz="666750">
            <a:lnSpc>
              <a:spcPct val="90000"/>
            </a:lnSpc>
            <a:spcBef>
              <a:spcPct val="0"/>
            </a:spcBef>
            <a:spcAft>
              <a:spcPct val="15000"/>
            </a:spcAft>
            <a:buFont typeface="Wingdings" panose="05000000000000000000" pitchFamily="2" charset="2"/>
            <a:buChar char="ü"/>
          </a:pPr>
          <a:r>
            <a:rPr lang="da-DK" sz="1500" kern="1200">
              <a:solidFill>
                <a:schemeClr val="tx1"/>
              </a:solidFill>
            </a:rPr>
            <a:t>Biodiversitet på udenoms arealer</a:t>
          </a:r>
        </a:p>
        <a:p>
          <a:pPr marL="114300" lvl="1" indent="-114300" algn="l" defTabSz="666750">
            <a:lnSpc>
              <a:spcPct val="90000"/>
            </a:lnSpc>
            <a:spcBef>
              <a:spcPct val="0"/>
            </a:spcBef>
            <a:spcAft>
              <a:spcPct val="15000"/>
            </a:spcAft>
            <a:buFont typeface="Wingdings" panose="05000000000000000000" pitchFamily="2" charset="2"/>
            <a:buChar char="ü"/>
          </a:pPr>
          <a:r>
            <a:rPr lang="da-DK" sz="1500" kern="1200">
              <a:solidFill>
                <a:schemeClr val="tx1"/>
              </a:solidFill>
            </a:rPr>
            <a:t>Afdækket transportvaner</a:t>
          </a:r>
        </a:p>
      </dsp:txBody>
      <dsp:txXfrm>
        <a:off x="0" y="496657"/>
        <a:ext cx="3593935" cy="14519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0FAD8-18A2-4F34-933F-6FDD5EB36924}">
      <dsp:nvSpPr>
        <dsp:cNvPr id="0" name=""/>
        <dsp:cNvSpPr/>
      </dsp:nvSpPr>
      <dsp:spPr>
        <a:xfrm>
          <a:off x="0" y="15067"/>
          <a:ext cx="3593935" cy="489600"/>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da-DK" sz="1500" kern="1200"/>
            <a:t>Forskning</a:t>
          </a:r>
        </a:p>
      </dsp:txBody>
      <dsp:txXfrm>
        <a:off x="0" y="15067"/>
        <a:ext cx="3593935" cy="489600"/>
      </dsp:txXfrm>
    </dsp:sp>
    <dsp:sp modelId="{B4C8B4B8-6DC4-41BE-B116-1DCAAA09964E}">
      <dsp:nvSpPr>
        <dsp:cNvPr id="0" name=""/>
        <dsp:cNvSpPr/>
      </dsp:nvSpPr>
      <dsp:spPr>
        <a:xfrm>
          <a:off x="0" y="395944"/>
          <a:ext cx="3593935" cy="1480929"/>
        </a:xfrm>
        <a:prstGeom prst="rect">
          <a:avLst/>
        </a:prstGeom>
        <a:solidFill>
          <a:schemeClr val="lt1">
            <a:alpha val="90000"/>
            <a:tint val="40000"/>
            <a:hueOff val="0"/>
            <a:satOff val="0"/>
            <a:lumOff val="0"/>
            <a:alphaOff val="0"/>
          </a:schemeClr>
        </a:solid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Font typeface="Wingdings" panose="05000000000000000000" pitchFamily="2" charset="2"/>
            <a:buChar char="ü"/>
          </a:pPr>
          <a:r>
            <a:rPr lang="da-DK" sz="1500" kern="1200" err="1">
              <a:solidFill>
                <a:schemeClr val="tx1"/>
              </a:solidFill>
            </a:rPr>
            <a:t>VIAble</a:t>
          </a:r>
          <a:r>
            <a:rPr lang="da-DK" sz="1500" kern="1200">
              <a:solidFill>
                <a:schemeClr val="tx1"/>
              </a:solidFill>
            </a:rPr>
            <a:t> - tværgående </a:t>
          </a:r>
          <a:r>
            <a:rPr lang="da-DK" sz="1500" kern="1200" err="1">
              <a:solidFill>
                <a:schemeClr val="tx1"/>
              </a:solidFill>
            </a:rPr>
            <a:t>FoU</a:t>
          </a:r>
          <a:r>
            <a:rPr lang="da-DK" sz="1500" kern="1200">
              <a:solidFill>
                <a:schemeClr val="tx1"/>
              </a:solidFill>
            </a:rPr>
            <a:t>-netværk</a:t>
          </a:r>
        </a:p>
        <a:p>
          <a:pPr marL="114300" lvl="1" indent="-114300" algn="l" defTabSz="666750">
            <a:lnSpc>
              <a:spcPct val="90000"/>
            </a:lnSpc>
            <a:spcBef>
              <a:spcPct val="0"/>
            </a:spcBef>
            <a:spcAft>
              <a:spcPct val="15000"/>
            </a:spcAft>
            <a:buFont typeface="Wingdings" panose="05000000000000000000" pitchFamily="2" charset="2"/>
            <a:buChar char="ü"/>
          </a:pPr>
          <a:r>
            <a:rPr lang="da-DK" sz="1500" kern="1200">
              <a:solidFill>
                <a:schemeClr val="tx1"/>
              </a:solidFill>
            </a:rPr>
            <a:t>Fokus på bæredygtighed som genstandsfelt for </a:t>
          </a:r>
          <a:r>
            <a:rPr lang="da-DK" sz="1500" kern="1200" err="1">
              <a:solidFill>
                <a:schemeClr val="tx1"/>
              </a:solidFill>
            </a:rPr>
            <a:t>FoU</a:t>
          </a:r>
          <a:r>
            <a:rPr lang="da-DK" sz="1500" kern="1200">
              <a:solidFill>
                <a:schemeClr val="tx1"/>
              </a:solidFill>
            </a:rPr>
            <a:t> i alle centre</a:t>
          </a:r>
        </a:p>
        <a:p>
          <a:pPr marL="114300" lvl="1" indent="-114300" algn="l" defTabSz="666750">
            <a:lnSpc>
              <a:spcPct val="90000"/>
            </a:lnSpc>
            <a:spcBef>
              <a:spcPct val="0"/>
            </a:spcBef>
            <a:spcAft>
              <a:spcPct val="15000"/>
            </a:spcAft>
            <a:buFont typeface="Wingdings" panose="05000000000000000000" pitchFamily="2" charset="2"/>
            <a:buChar char="ü"/>
          </a:pPr>
          <a:r>
            <a:rPr lang="da-DK" sz="1500" kern="1200">
              <a:solidFill>
                <a:schemeClr val="tx1"/>
              </a:solidFill>
            </a:rPr>
            <a:t>Klima og vand som strategiske fokusområde</a:t>
          </a:r>
        </a:p>
      </dsp:txBody>
      <dsp:txXfrm>
        <a:off x="0" y="395944"/>
        <a:ext cx="3593935" cy="148092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7BA24AC-928A-466B-946F-98BC0058A3C5}" type="datetimeFigureOut">
              <a:rPr lang="da-DK" smtClean="0"/>
              <a:t>13.09.2023</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F120823-4E46-4FE5-A96B-3FBBF7C67B73}" type="slidenum">
              <a:rPr lang="da-DK" smtClean="0"/>
              <a:t>‹#›</a:t>
            </a:fld>
            <a:endParaRPr lang="da-DK"/>
          </a:p>
        </p:txBody>
      </p:sp>
    </p:spTree>
    <p:extLst>
      <p:ext uri="{BB962C8B-B14F-4D97-AF65-F5344CB8AC3E}">
        <p14:creationId xmlns:p14="http://schemas.microsoft.com/office/powerpoint/2010/main" val="625051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Fælles præsentation ad os hver især</a:t>
            </a:r>
          </a:p>
        </p:txBody>
      </p:sp>
      <p:sp>
        <p:nvSpPr>
          <p:cNvPr id="4" name="Pladsholder til slidenummer 3"/>
          <p:cNvSpPr>
            <a:spLocks noGrp="1"/>
          </p:cNvSpPr>
          <p:nvPr>
            <p:ph type="sldNum" sz="quarter" idx="5"/>
          </p:nvPr>
        </p:nvSpPr>
        <p:spPr/>
        <p:txBody>
          <a:bodyPr/>
          <a:lstStyle/>
          <a:p>
            <a:fld id="{AC00183A-898A-47CA-ACA5-7AAC5C5D8973}" type="slidenum">
              <a:rPr lang="da-DK" smtClean="0"/>
              <a:t>1</a:t>
            </a:fld>
            <a:endParaRPr lang="da-DK"/>
          </a:p>
        </p:txBody>
      </p:sp>
    </p:spTree>
    <p:extLst>
      <p:ext uri="{BB962C8B-B14F-4D97-AF65-F5344CB8AC3E}">
        <p14:creationId xmlns:p14="http://schemas.microsoft.com/office/powerpoint/2010/main" val="3350710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F120823-4E46-4FE5-A96B-3FBBF7C67B73}" type="slidenum">
              <a:rPr lang="da-DK" smtClean="0"/>
              <a:t>15</a:t>
            </a:fld>
            <a:endParaRPr lang="da-DK"/>
          </a:p>
        </p:txBody>
      </p:sp>
    </p:spTree>
    <p:extLst>
      <p:ext uri="{BB962C8B-B14F-4D97-AF65-F5344CB8AC3E}">
        <p14:creationId xmlns:p14="http://schemas.microsoft.com/office/powerpoint/2010/main" val="668305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Direkte i fagbeskrivelser Den ny læreruddannelse:</a:t>
            </a:r>
            <a:br>
              <a:rPr lang="da-DK" sz="1200" kern="1200">
                <a:solidFill>
                  <a:schemeClr val="tx1"/>
                </a:solidFill>
                <a:effectLst/>
                <a:latin typeface="+mn-lt"/>
                <a:ea typeface="+mn-ea"/>
                <a:cs typeface="+mn-cs"/>
              </a:rPr>
            </a:br>
            <a:r>
              <a:rPr lang="da-DK" sz="1200" b="0" i="0" u="none" strike="noStrike" kern="1200" baseline="0">
                <a:solidFill>
                  <a:schemeClr val="tx1"/>
                </a:solidFill>
                <a:effectLst/>
                <a:latin typeface="+mn-lt"/>
                <a:ea typeface="+mn-ea"/>
                <a:cs typeface="+mn-cs"/>
              </a:rPr>
              <a:t>1. Fagbeskrivelse for li</a:t>
            </a:r>
            <a:r>
              <a:rPr lang="da-DK" sz="1200" b="0" i="0" u="none" strike="noStrike" kern="1200" baseline="0">
                <a:solidFill>
                  <a:schemeClr val="tx1"/>
                </a:solidFill>
                <a:latin typeface="+mn-lt"/>
                <a:ea typeface="+mn-ea"/>
                <a:cs typeface="+mn-cs"/>
              </a:rPr>
              <a:t>vsoplysning: kristendomskundskab, idéhistorie, medborgerskab og autoritet som fag i grundfagligheden </a:t>
            </a:r>
          </a:p>
          <a:p>
            <a:r>
              <a:rPr lang="da-DK" sz="1200" b="0" i="0" u="none" strike="noStrike" kern="1200" baseline="0">
                <a:solidFill>
                  <a:schemeClr val="tx1"/>
                </a:solidFill>
                <a:latin typeface="+mn-lt"/>
                <a:ea typeface="+mn-ea"/>
                <a:cs typeface="+mn-cs"/>
              </a:rPr>
              <a:t>2. Fagbeskrivelse for pædagogik og almen didaktik som fag i grundfagligheden  (- Dannelsens og læringens betingelser og indhold i lyset af samfundsmæssige forhold som f.eks. teknologisk udvikling og teknologiforståelse, klimaforandringer og bæredygtighed samt ulighed og lighed.)</a:t>
            </a:r>
          </a:p>
          <a:p>
            <a:r>
              <a:rPr lang="da-DK" sz="1200" b="0" i="0" u="none" strike="noStrike" kern="1200" baseline="0">
                <a:solidFill>
                  <a:schemeClr val="tx1"/>
                </a:solidFill>
                <a:latin typeface="+mn-lt"/>
                <a:ea typeface="+mn-ea"/>
                <a:cs typeface="+mn-cs"/>
              </a:rPr>
              <a:t>3. Fagbeskrivelse for biologi som undervisningsfag </a:t>
            </a:r>
          </a:p>
          <a:p>
            <a:r>
              <a:rPr lang="da-DK" sz="1200" b="0" i="0" u="none" strike="noStrike" kern="1200" baseline="0">
                <a:solidFill>
                  <a:schemeClr val="tx1"/>
                </a:solidFill>
                <a:latin typeface="+mn-lt"/>
                <a:ea typeface="+mn-ea"/>
                <a:cs typeface="+mn-cs"/>
              </a:rPr>
              <a:t>4. Fagbeskrivelse for geografi som undervisningsfag</a:t>
            </a:r>
          </a:p>
          <a:p>
            <a:r>
              <a:rPr lang="da-DK" sz="1200" b="0" i="0" u="none" strike="noStrike" kern="1200" baseline="0">
                <a:solidFill>
                  <a:schemeClr val="tx1"/>
                </a:solidFill>
                <a:latin typeface="+mn-lt"/>
                <a:ea typeface="+mn-ea"/>
                <a:cs typeface="+mn-cs"/>
              </a:rPr>
              <a:t>5. Fagbeskrivelse for historie som undervisningsfag </a:t>
            </a:r>
          </a:p>
          <a:p>
            <a:r>
              <a:rPr lang="da-DK" sz="1200" b="0" i="0" u="none" strike="noStrike" kern="1200" baseline="0">
                <a:solidFill>
                  <a:schemeClr val="tx1"/>
                </a:solidFill>
                <a:latin typeface="+mn-lt"/>
                <a:ea typeface="+mn-ea"/>
                <a:cs typeface="+mn-cs"/>
              </a:rPr>
              <a:t>6. Fagbeskrivelse for håndværk og design som undervisningsfag (Skrevet *3) </a:t>
            </a:r>
          </a:p>
          <a:p>
            <a:r>
              <a:rPr lang="da-DK" sz="1200" b="0" i="0" u="none" strike="noStrike" kern="1200" baseline="0">
                <a:solidFill>
                  <a:schemeClr val="tx1"/>
                </a:solidFill>
                <a:latin typeface="+mn-lt"/>
                <a:ea typeface="+mn-ea"/>
                <a:cs typeface="+mn-cs"/>
              </a:rPr>
              <a:t>7. Fagbeskrivelse for madkundskab som undervisningsfag 	(var de første for flere år siden)</a:t>
            </a:r>
          </a:p>
          <a:p>
            <a:r>
              <a:rPr lang="da-DK" sz="1200" b="0" i="0" u="none" strike="noStrike" kern="1200" baseline="0">
                <a:solidFill>
                  <a:schemeClr val="tx1"/>
                </a:solidFill>
                <a:latin typeface="+mn-lt"/>
                <a:ea typeface="+mn-ea"/>
                <a:cs typeface="+mn-cs"/>
              </a:rPr>
              <a:t>8. Fagbeskrivelse for musik som undervisningsfag (Obs: en anden bæredygtighedsforståelse: ”- forholde sig til egen musiklærerpraksis med henblik på et bæredygtigt musiklærerliv personligt og i samarbejde med andre”)</a:t>
            </a:r>
          </a:p>
          <a:p>
            <a:r>
              <a:rPr lang="da-DK" sz="1200" b="0" i="0" u="none" strike="noStrike" kern="1200" baseline="0">
                <a:solidFill>
                  <a:schemeClr val="tx1"/>
                </a:solidFill>
                <a:latin typeface="+mn-lt"/>
                <a:ea typeface="+mn-ea"/>
                <a:cs typeface="+mn-cs"/>
              </a:rPr>
              <a:t>9. Fagbeskrivelse for natur/teknologi som undervisningsfag (Handlekompetencebegrebet)</a:t>
            </a:r>
          </a:p>
          <a:p>
            <a:r>
              <a:rPr lang="da-DK" sz="1200" b="0" i="0" u="none" strike="noStrike" kern="1200" baseline="0">
                <a:solidFill>
                  <a:schemeClr val="tx1"/>
                </a:solidFill>
                <a:latin typeface="+mn-lt"/>
                <a:ea typeface="+mn-ea"/>
                <a:cs typeface="+mn-cs"/>
              </a:rPr>
              <a:t>10. Fagbeskrivelse for samfundsfag som undervisningsfag 	(ifm. økonomisk teori/arbejdsmarked) 	</a:t>
            </a:r>
            <a:endParaRPr lang="da-DK"/>
          </a:p>
          <a:p>
            <a:endParaRPr lang="da-DK"/>
          </a:p>
          <a:p>
            <a:r>
              <a:rPr lang="da-DK"/>
              <a:t>Århus, </a:t>
            </a:r>
            <a:r>
              <a:rPr lang="da-DK" err="1"/>
              <a:t>Sílkeborg</a:t>
            </a:r>
            <a:r>
              <a:rPr lang="da-DK"/>
              <a:t>, : ingen</a:t>
            </a:r>
          </a:p>
          <a:p>
            <a:endParaRPr lang="da-DK"/>
          </a:p>
          <a:p>
            <a:r>
              <a:rPr lang="da-DK"/>
              <a:t>Nr. Nissum: Undervisnings og arbejdsformer på tværs: </a:t>
            </a:r>
            <a:r>
              <a:rPr lang="da-DK" i="1"/>
              <a:t>På 1. og 2. studieår tilrettelægges særskilte forløb på hver årgang. På 3. og 4. studieår tilrettelægges forløbene skiftevis hvert andet år, således at alle studerende samlet set møder de fire temaer gennem det fireårige studieforløb (se Uddannelseshåndbogen). Temaerne tilrettelægges med blik for perspektiver på bæredygtighed - og herunder menneskets samspil med natur, kultur og teknologi. </a:t>
            </a:r>
          </a:p>
          <a:p>
            <a:endParaRPr lang="da-DK"/>
          </a:p>
          <a:p>
            <a:r>
              <a:rPr lang="da-DK"/>
              <a:t>Skive: Unik profil på ‘Outdoor og grøn balance’ :</a:t>
            </a:r>
            <a:r>
              <a:rPr lang="da-DK" i="1"/>
              <a:t> På Læreruddannelsen i Skive kan de studerende vælge Outdoor &amp; grøn balance som en gennemgående profil. De studerende får erfaringer med at tilrettelægge udeskole, overlevelsesture og adventure, og der arbejdes seriøst med bæredygtighed og grøn balance som et integreret perspektiv</a:t>
            </a:r>
          </a:p>
        </p:txBody>
      </p:sp>
      <p:sp>
        <p:nvSpPr>
          <p:cNvPr id="4" name="Pladsholder til slidenummer 3"/>
          <p:cNvSpPr>
            <a:spLocks noGrp="1"/>
          </p:cNvSpPr>
          <p:nvPr>
            <p:ph type="sldNum" sz="quarter" idx="5"/>
          </p:nvPr>
        </p:nvSpPr>
        <p:spPr/>
        <p:txBody>
          <a:bodyPr/>
          <a:lstStyle/>
          <a:p>
            <a:fld id="{FF120823-4E46-4FE5-A96B-3FBBF7C67B73}" type="slidenum">
              <a:rPr lang="da-DK" smtClean="0"/>
              <a:t>16</a:t>
            </a:fld>
            <a:endParaRPr lang="da-DK"/>
          </a:p>
        </p:txBody>
      </p:sp>
    </p:spTree>
    <p:extLst>
      <p:ext uri="{BB962C8B-B14F-4D97-AF65-F5344CB8AC3E}">
        <p14:creationId xmlns:p14="http://schemas.microsoft.com/office/powerpoint/2010/main" val="3829864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a:solidFill>
                  <a:schemeClr val="tx1"/>
                </a:solidFill>
                <a:effectLst/>
                <a:latin typeface="+mn-lt"/>
                <a:ea typeface="+mn-ea"/>
                <a:cs typeface="+mn-cs"/>
              </a:rPr>
              <a:t>Direkte i fagbeskrivelser Den ny læreruddannelse:</a:t>
            </a:r>
            <a:br>
              <a:rPr lang="da-DK" sz="1200" kern="1200">
                <a:solidFill>
                  <a:schemeClr val="tx1"/>
                </a:solidFill>
                <a:effectLst/>
                <a:latin typeface="+mn-lt"/>
                <a:ea typeface="+mn-ea"/>
                <a:cs typeface="+mn-cs"/>
              </a:rPr>
            </a:br>
            <a:r>
              <a:rPr lang="da-DK" sz="1200" b="0" i="0" u="none" strike="noStrike" kern="1200" baseline="0">
                <a:solidFill>
                  <a:schemeClr val="tx1"/>
                </a:solidFill>
                <a:effectLst/>
                <a:latin typeface="+mn-lt"/>
                <a:ea typeface="+mn-ea"/>
                <a:cs typeface="+mn-cs"/>
              </a:rPr>
              <a:t>1. Fagbeskrivelse for li</a:t>
            </a:r>
            <a:r>
              <a:rPr lang="da-DK" sz="1200" b="0" i="0" u="none" strike="noStrike" kern="1200" baseline="0">
                <a:solidFill>
                  <a:schemeClr val="tx1"/>
                </a:solidFill>
                <a:latin typeface="+mn-lt"/>
                <a:ea typeface="+mn-ea"/>
                <a:cs typeface="+mn-cs"/>
              </a:rPr>
              <a:t>vsoplysning: kristendomskundskab, idéhistorie, medborgerskab og autoritet som fag i grundfagligheden </a:t>
            </a:r>
          </a:p>
          <a:p>
            <a:r>
              <a:rPr lang="da-DK" sz="1200" b="0" i="0" u="none" strike="noStrike" kern="1200" baseline="0">
                <a:solidFill>
                  <a:schemeClr val="tx1"/>
                </a:solidFill>
                <a:latin typeface="+mn-lt"/>
                <a:ea typeface="+mn-ea"/>
                <a:cs typeface="+mn-cs"/>
              </a:rPr>
              <a:t>2. Fagbeskrivelse for pædagogik og almen didaktik som fag i grundfagligheden  (- Dannelsens og læringens betingelser og indhold i lyset af samfundsmæssige forhold som f.eks. teknologisk udvikling og teknologiforståelse, klimaforandringer og bæredygtighed samt ulighed og lighed.)</a:t>
            </a:r>
          </a:p>
          <a:p>
            <a:r>
              <a:rPr lang="da-DK" sz="1200" b="0" i="0" u="none" strike="noStrike" kern="1200" baseline="0">
                <a:solidFill>
                  <a:schemeClr val="tx1"/>
                </a:solidFill>
                <a:latin typeface="+mn-lt"/>
                <a:ea typeface="+mn-ea"/>
                <a:cs typeface="+mn-cs"/>
              </a:rPr>
              <a:t>3. Fagbeskrivelse for biologi som undervisningsfag </a:t>
            </a:r>
          </a:p>
          <a:p>
            <a:r>
              <a:rPr lang="da-DK" sz="1200" b="0" i="0" u="none" strike="noStrike" kern="1200" baseline="0">
                <a:solidFill>
                  <a:schemeClr val="tx1"/>
                </a:solidFill>
                <a:latin typeface="+mn-lt"/>
                <a:ea typeface="+mn-ea"/>
                <a:cs typeface="+mn-cs"/>
              </a:rPr>
              <a:t>4. Fagbeskrivelse for geografi som undervisningsfag</a:t>
            </a:r>
          </a:p>
          <a:p>
            <a:r>
              <a:rPr lang="da-DK" sz="1200" b="0" i="0" u="none" strike="noStrike" kern="1200" baseline="0">
                <a:solidFill>
                  <a:schemeClr val="tx1"/>
                </a:solidFill>
                <a:latin typeface="+mn-lt"/>
                <a:ea typeface="+mn-ea"/>
                <a:cs typeface="+mn-cs"/>
              </a:rPr>
              <a:t>5. Fagbeskrivelse for historie som undervisningsfag </a:t>
            </a:r>
          </a:p>
          <a:p>
            <a:r>
              <a:rPr lang="da-DK" sz="1200" b="0" i="0" u="none" strike="noStrike" kern="1200" baseline="0">
                <a:solidFill>
                  <a:schemeClr val="tx1"/>
                </a:solidFill>
                <a:latin typeface="+mn-lt"/>
                <a:ea typeface="+mn-ea"/>
                <a:cs typeface="+mn-cs"/>
              </a:rPr>
              <a:t>6. Fagbeskrivelse for håndværk og design som undervisningsfag (Skrevet *3) </a:t>
            </a:r>
          </a:p>
          <a:p>
            <a:r>
              <a:rPr lang="da-DK" sz="1200" b="0" i="0" u="none" strike="noStrike" kern="1200" baseline="0">
                <a:solidFill>
                  <a:schemeClr val="tx1"/>
                </a:solidFill>
                <a:latin typeface="+mn-lt"/>
                <a:ea typeface="+mn-ea"/>
                <a:cs typeface="+mn-cs"/>
              </a:rPr>
              <a:t>7. Fagbeskrivelse for madkundskab som undervisningsfag 	(var de første for flere år siden)</a:t>
            </a:r>
          </a:p>
          <a:p>
            <a:r>
              <a:rPr lang="da-DK" sz="1200" b="0" i="0" u="none" strike="noStrike" kern="1200" baseline="0">
                <a:solidFill>
                  <a:schemeClr val="tx1"/>
                </a:solidFill>
                <a:latin typeface="+mn-lt"/>
                <a:ea typeface="+mn-ea"/>
                <a:cs typeface="+mn-cs"/>
              </a:rPr>
              <a:t>8. Fagbeskrivelse for musik som undervisningsfag (Obs: en anden bæredygtighedsforståelse: ”- forholde sig til egen musiklærerpraksis med henblik på et bæredygtigt musiklærerliv personligt og i samarbejde med andre”)</a:t>
            </a:r>
          </a:p>
          <a:p>
            <a:r>
              <a:rPr lang="da-DK" sz="1200" b="0" i="0" u="none" strike="noStrike" kern="1200" baseline="0">
                <a:solidFill>
                  <a:schemeClr val="tx1"/>
                </a:solidFill>
                <a:latin typeface="+mn-lt"/>
                <a:ea typeface="+mn-ea"/>
                <a:cs typeface="+mn-cs"/>
              </a:rPr>
              <a:t>9. Fagbeskrivelse for natur/teknologi som undervisningsfag (Handlekompetencebegrebet)</a:t>
            </a:r>
          </a:p>
          <a:p>
            <a:r>
              <a:rPr lang="da-DK" sz="1200" b="0" i="0" u="none" strike="noStrike" kern="1200" baseline="0">
                <a:solidFill>
                  <a:schemeClr val="tx1"/>
                </a:solidFill>
                <a:latin typeface="+mn-lt"/>
                <a:ea typeface="+mn-ea"/>
                <a:cs typeface="+mn-cs"/>
              </a:rPr>
              <a:t>10. Fagbeskrivelse for samfundsfag som undervisningsfag 	(ifm. økonomisk teori/arbejdsmarked) 	</a:t>
            </a:r>
            <a:endParaRPr lang="da-DK"/>
          </a:p>
          <a:p>
            <a:endParaRPr lang="da-DK"/>
          </a:p>
          <a:p>
            <a:r>
              <a:rPr lang="da-DK"/>
              <a:t>Århus, </a:t>
            </a:r>
            <a:r>
              <a:rPr lang="da-DK" err="1"/>
              <a:t>Sílkeborg</a:t>
            </a:r>
            <a:r>
              <a:rPr lang="da-DK"/>
              <a:t>, : ingen</a:t>
            </a:r>
          </a:p>
          <a:p>
            <a:endParaRPr lang="da-DK"/>
          </a:p>
          <a:p>
            <a:r>
              <a:rPr lang="da-DK"/>
              <a:t>Nr. Nissum: Undervisnings og arbejdsformer på tværs: </a:t>
            </a:r>
            <a:r>
              <a:rPr lang="da-DK" i="1"/>
              <a:t>På 1. og 2. studieår tilrettelægges særskilte forløb på hver årgang. På 3. og 4. studieår tilrettelægges forløbene skiftevis hvert andet år, således at alle studerende samlet set møder de fire temaer gennem det fireårige studieforløb (se Uddannelseshåndbogen). Temaerne tilrettelægges med blik for perspektiver på bæredygtighed - og herunder menneskets samspil med natur, kultur og teknologi. </a:t>
            </a:r>
          </a:p>
          <a:p>
            <a:endParaRPr lang="da-DK"/>
          </a:p>
          <a:p>
            <a:r>
              <a:rPr lang="da-DK"/>
              <a:t>Skive: Unik profil på ‘Outdoor og grøn balance’ :</a:t>
            </a:r>
            <a:r>
              <a:rPr lang="da-DK" i="1"/>
              <a:t> På Læreruddannelsen i Skive kan de studerende vælge Outdoor &amp; grøn balance som en gennemgående profil. De studerende får erfaringer med at tilrettelægge udeskole, overlevelsesture og adventure, og der arbejdes seriøst med bæredygtighed og grøn balance som et integreret perspektiv</a:t>
            </a:r>
          </a:p>
        </p:txBody>
      </p:sp>
      <p:sp>
        <p:nvSpPr>
          <p:cNvPr id="4" name="Pladsholder til slidenummer 3"/>
          <p:cNvSpPr>
            <a:spLocks noGrp="1"/>
          </p:cNvSpPr>
          <p:nvPr>
            <p:ph type="sldNum" sz="quarter" idx="5"/>
          </p:nvPr>
        </p:nvSpPr>
        <p:spPr/>
        <p:txBody>
          <a:bodyPr/>
          <a:lstStyle/>
          <a:p>
            <a:fld id="{FF120823-4E46-4FE5-A96B-3FBBF7C67B73}" type="slidenum">
              <a:rPr lang="da-DK" smtClean="0"/>
              <a:t>17</a:t>
            </a:fld>
            <a:endParaRPr lang="da-DK"/>
          </a:p>
        </p:txBody>
      </p:sp>
    </p:spTree>
    <p:extLst>
      <p:ext uri="{BB962C8B-B14F-4D97-AF65-F5344CB8AC3E}">
        <p14:creationId xmlns:p14="http://schemas.microsoft.com/office/powerpoint/2010/main" val="442556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b="0" i="0" u="none" strike="noStrike" kern="1200" baseline="0" dirty="0">
              <a:solidFill>
                <a:schemeClr val="tx1"/>
              </a:solidFill>
              <a:latin typeface="+mn-lt"/>
              <a:ea typeface="+mn-ea"/>
              <a:cs typeface="+mn-cs"/>
            </a:endParaRPr>
          </a:p>
        </p:txBody>
      </p:sp>
      <p:sp>
        <p:nvSpPr>
          <p:cNvPr id="4" name="Pladsholder til slidenummer 3"/>
          <p:cNvSpPr>
            <a:spLocks noGrp="1"/>
          </p:cNvSpPr>
          <p:nvPr>
            <p:ph type="sldNum" sz="quarter" idx="5"/>
          </p:nvPr>
        </p:nvSpPr>
        <p:spPr/>
        <p:txBody>
          <a:bodyPr/>
          <a:lstStyle/>
          <a:p>
            <a:fld id="{AC00183A-898A-47CA-ACA5-7AAC5C5D8973}" type="slidenum">
              <a:rPr lang="da-DK" smtClean="0"/>
              <a:t>21</a:t>
            </a:fld>
            <a:endParaRPr lang="da-DK"/>
          </a:p>
        </p:txBody>
      </p:sp>
    </p:spTree>
    <p:extLst>
      <p:ext uri="{BB962C8B-B14F-4D97-AF65-F5344CB8AC3E}">
        <p14:creationId xmlns:p14="http://schemas.microsoft.com/office/powerpoint/2010/main" val="949465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da-DK" sz="1200" b="0" i="0" kern="1200" dirty="0">
                <a:solidFill>
                  <a:schemeClr val="tx1"/>
                </a:solidFill>
                <a:effectLst/>
                <a:latin typeface="VIA Type Office" panose="020B0604020202020204" charset="0"/>
                <a:ea typeface="+mn-ea"/>
                <a:cs typeface="+mn-cs"/>
              </a:rPr>
              <a:t>Indhold </a:t>
            </a:r>
          </a:p>
        </p:txBody>
      </p:sp>
      <p:sp>
        <p:nvSpPr>
          <p:cNvPr id="4" name="Slide Number Placeholder 3"/>
          <p:cNvSpPr>
            <a:spLocks noGrp="1"/>
          </p:cNvSpPr>
          <p:nvPr>
            <p:ph type="sldNum" sz="quarter" idx="10"/>
          </p:nvPr>
        </p:nvSpPr>
        <p:spPr/>
        <p:txBody>
          <a:bodyPr/>
          <a:lstStyle/>
          <a:p>
            <a:fld id="{AC00183A-898A-47CA-ACA5-7AAC5C5D8973}" type="slidenum">
              <a:rPr lang="da-DK" smtClean="0"/>
              <a:t>22</a:t>
            </a:fld>
            <a:endParaRPr lang="da-DK" dirty="0"/>
          </a:p>
        </p:txBody>
      </p:sp>
    </p:spTree>
    <p:extLst>
      <p:ext uri="{BB962C8B-B14F-4D97-AF65-F5344CB8AC3E}">
        <p14:creationId xmlns:p14="http://schemas.microsoft.com/office/powerpoint/2010/main" val="2262499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da-DK" sz="1200" b="0" i="0" kern="1200" dirty="0">
                <a:solidFill>
                  <a:schemeClr val="tx1"/>
                </a:solidFill>
                <a:effectLst/>
                <a:latin typeface="VIA Type Office" panose="020B0604020202020204" charset="0"/>
                <a:ea typeface="+mn-ea"/>
                <a:cs typeface="+mn-cs"/>
              </a:rPr>
              <a:t>Metoder &amp; og det organisatoriske perspektiv</a:t>
            </a:r>
          </a:p>
        </p:txBody>
      </p:sp>
      <p:sp>
        <p:nvSpPr>
          <p:cNvPr id="4" name="Slide Number Placeholder 3"/>
          <p:cNvSpPr>
            <a:spLocks noGrp="1"/>
          </p:cNvSpPr>
          <p:nvPr>
            <p:ph type="sldNum" sz="quarter" idx="10"/>
          </p:nvPr>
        </p:nvSpPr>
        <p:spPr/>
        <p:txBody>
          <a:bodyPr/>
          <a:lstStyle/>
          <a:p>
            <a:fld id="{AC00183A-898A-47CA-ACA5-7AAC5C5D8973}" type="slidenum">
              <a:rPr lang="da-DK" smtClean="0"/>
              <a:t>23</a:t>
            </a:fld>
            <a:endParaRPr lang="da-DK" dirty="0"/>
          </a:p>
        </p:txBody>
      </p:sp>
    </p:spTree>
    <p:extLst>
      <p:ext uri="{BB962C8B-B14F-4D97-AF65-F5344CB8AC3E}">
        <p14:creationId xmlns:p14="http://schemas.microsoft.com/office/powerpoint/2010/main" val="1783621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Mette</a:t>
            </a:r>
          </a:p>
          <a:p>
            <a:endParaRPr lang="da-DK"/>
          </a:p>
        </p:txBody>
      </p:sp>
      <p:sp>
        <p:nvSpPr>
          <p:cNvPr id="4" name="Pladsholder til slidenummer 3"/>
          <p:cNvSpPr>
            <a:spLocks noGrp="1"/>
          </p:cNvSpPr>
          <p:nvPr>
            <p:ph type="sldNum" sz="quarter" idx="5"/>
          </p:nvPr>
        </p:nvSpPr>
        <p:spPr/>
        <p:txBody>
          <a:bodyPr/>
          <a:lstStyle/>
          <a:p>
            <a:fld id="{FF120823-4E46-4FE5-A96B-3FBBF7C67B73}" type="slidenum">
              <a:rPr lang="da-DK" smtClean="0"/>
              <a:t>2</a:t>
            </a:fld>
            <a:endParaRPr lang="da-DK"/>
          </a:p>
        </p:txBody>
      </p:sp>
    </p:spTree>
    <p:extLst>
      <p:ext uri="{BB962C8B-B14F-4D97-AF65-F5344CB8AC3E}">
        <p14:creationId xmlns:p14="http://schemas.microsoft.com/office/powerpoint/2010/main" val="255714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433">
              <a:defRPr/>
            </a:pPr>
            <a:r>
              <a:rPr lang="da-DK"/>
              <a:t>Birgitte</a:t>
            </a:r>
          </a:p>
          <a:p>
            <a:pPr defTabSz="904433">
              <a:defRPr/>
            </a:pPr>
            <a:r>
              <a:rPr lang="da-DK"/>
              <a:t>Fokus på kontekst – Her et arbejde på strukturelt niveau – Eller et forsøg på at massere UBU seriøst ind i det strukturelle niveau.</a:t>
            </a:r>
          </a:p>
          <a:p>
            <a:pPr defTabSz="904433">
              <a:defRPr/>
            </a:pPr>
            <a:r>
              <a:rPr lang="da-DK"/>
              <a:t>Styrker – UBU som fælles sprog, gør det muligt at arbejde med bæredygtighed, skaber et fælles sprog.</a:t>
            </a:r>
          </a:p>
          <a:p>
            <a:pPr defTabSz="904433">
              <a:defRPr/>
            </a:pPr>
            <a:r>
              <a:rPr lang="da-DK"/>
              <a:t>Hvad har Læssøe ikke sagt?</a:t>
            </a:r>
          </a:p>
        </p:txBody>
      </p:sp>
      <p:sp>
        <p:nvSpPr>
          <p:cNvPr id="4" name="Pladsholder til slidenummer 3"/>
          <p:cNvSpPr>
            <a:spLocks noGrp="1"/>
          </p:cNvSpPr>
          <p:nvPr>
            <p:ph type="sldNum" sz="quarter" idx="5"/>
          </p:nvPr>
        </p:nvSpPr>
        <p:spPr/>
        <p:txBody>
          <a:bodyPr/>
          <a:lstStyle/>
          <a:p>
            <a:fld id="{AC00183A-898A-47CA-ACA5-7AAC5C5D8973}" type="slidenum">
              <a:rPr lang="da-DK" smtClean="0"/>
              <a:pPr/>
              <a:t>3</a:t>
            </a:fld>
            <a:endParaRPr lang="da-DK"/>
          </a:p>
        </p:txBody>
      </p:sp>
    </p:spTree>
    <p:extLst>
      <p:ext uri="{BB962C8B-B14F-4D97-AF65-F5344CB8AC3E}">
        <p14:creationId xmlns:p14="http://schemas.microsoft.com/office/powerpoint/2010/main" val="3999681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433">
              <a:defRPr/>
            </a:pPr>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4</a:t>
            </a:fld>
            <a:endParaRPr lang="da-DK"/>
          </a:p>
        </p:txBody>
      </p:sp>
    </p:spTree>
    <p:extLst>
      <p:ext uri="{BB962C8B-B14F-4D97-AF65-F5344CB8AC3E}">
        <p14:creationId xmlns:p14="http://schemas.microsoft.com/office/powerpoint/2010/main" val="887935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UBU definitionen – Den brede holistiske tilgang</a:t>
            </a:r>
          </a:p>
          <a:p>
            <a:r>
              <a:rPr lang="da-DK"/>
              <a:t>Hvad er det for kompetencer der skal arbejdes med?</a:t>
            </a:r>
          </a:p>
          <a:p>
            <a:endParaRPr lang="da-DK"/>
          </a:p>
        </p:txBody>
      </p:sp>
      <p:sp>
        <p:nvSpPr>
          <p:cNvPr id="4" name="Pladsholder til slidenummer 3"/>
          <p:cNvSpPr>
            <a:spLocks noGrp="1"/>
          </p:cNvSpPr>
          <p:nvPr>
            <p:ph type="sldNum" sz="quarter" idx="5"/>
          </p:nvPr>
        </p:nvSpPr>
        <p:spPr/>
        <p:txBody>
          <a:bodyPr/>
          <a:lstStyle/>
          <a:p>
            <a:fld id="{FF120823-4E46-4FE5-A96B-3FBBF7C67B73}" type="slidenum">
              <a:rPr lang="da-DK" smtClean="0"/>
              <a:t>5</a:t>
            </a:fld>
            <a:endParaRPr lang="da-DK"/>
          </a:p>
        </p:txBody>
      </p:sp>
    </p:spTree>
    <p:extLst>
      <p:ext uri="{BB962C8B-B14F-4D97-AF65-F5344CB8AC3E}">
        <p14:creationId xmlns:p14="http://schemas.microsoft.com/office/powerpoint/2010/main" val="1963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 er organisationen i dag – </a:t>
            </a:r>
            <a:r>
              <a:rPr lang="da-DK" dirty="0" err="1"/>
              <a:t>Mechanistic</a:t>
            </a:r>
            <a:r>
              <a:rPr lang="da-DK" dirty="0"/>
              <a:t> </a:t>
            </a:r>
            <a:r>
              <a:rPr lang="da-DK" dirty="0" err="1"/>
              <a:t>hierakies</a:t>
            </a:r>
            <a:endParaRPr lang="da-DK" dirty="0"/>
          </a:p>
          <a:p>
            <a:r>
              <a:rPr lang="da-DK" dirty="0"/>
              <a:t>POGI – partnerskab for offentlige grønne indkøb</a:t>
            </a:r>
          </a:p>
          <a:p>
            <a:endParaRPr lang="da-DK" dirty="0"/>
          </a:p>
          <a:p>
            <a:r>
              <a:rPr lang="da-DK" dirty="0"/>
              <a:t>Den formelle ramme – hvor er organisationen</a:t>
            </a:r>
          </a:p>
        </p:txBody>
      </p:sp>
      <p:sp>
        <p:nvSpPr>
          <p:cNvPr id="4" name="Pladsholder til slidenummer 3"/>
          <p:cNvSpPr>
            <a:spLocks noGrp="1"/>
          </p:cNvSpPr>
          <p:nvPr>
            <p:ph type="sldNum" sz="quarter" idx="5"/>
          </p:nvPr>
        </p:nvSpPr>
        <p:spPr/>
        <p:txBody>
          <a:bodyPr/>
          <a:lstStyle/>
          <a:p>
            <a:fld id="{FF120823-4E46-4FE5-A96B-3FBBF7C67B73}" type="slidenum">
              <a:rPr lang="da-DK" smtClean="0"/>
              <a:t>9</a:t>
            </a:fld>
            <a:endParaRPr lang="da-DK"/>
          </a:p>
        </p:txBody>
      </p:sp>
    </p:spTree>
    <p:extLst>
      <p:ext uri="{BB962C8B-B14F-4D97-AF65-F5344CB8AC3E}">
        <p14:creationId xmlns:p14="http://schemas.microsoft.com/office/powerpoint/2010/main" val="231259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Responsive</a:t>
            </a:r>
            <a:r>
              <a:rPr lang="da-DK" dirty="0"/>
              <a:t> </a:t>
            </a:r>
            <a:r>
              <a:rPr lang="da-DK" dirty="0" err="1"/>
              <a:t>living</a:t>
            </a:r>
            <a:r>
              <a:rPr lang="da-DK" dirty="0"/>
              <a:t> system</a:t>
            </a:r>
          </a:p>
          <a:p>
            <a:r>
              <a:rPr lang="da-DK" dirty="0"/>
              <a:t>Fra Bottom Up til top Down – eller hvordan Bottom </a:t>
            </a:r>
            <a:r>
              <a:rPr lang="da-DK"/>
              <a:t>up bliver til Top Down….</a:t>
            </a:r>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pPr/>
              <a:t>10</a:t>
            </a:fld>
            <a:endParaRPr lang="da-DK"/>
          </a:p>
        </p:txBody>
      </p:sp>
    </p:spTree>
    <p:extLst>
      <p:ext uri="{BB962C8B-B14F-4D97-AF65-F5344CB8AC3E}">
        <p14:creationId xmlns:p14="http://schemas.microsoft.com/office/powerpoint/2010/main" val="1511552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FF120823-4E46-4FE5-A96B-3FBBF7C67B73}" type="slidenum">
              <a:rPr lang="da-DK" smtClean="0"/>
              <a:t>12</a:t>
            </a:fld>
            <a:endParaRPr lang="da-DK"/>
          </a:p>
        </p:txBody>
      </p:sp>
    </p:spTree>
    <p:extLst>
      <p:ext uri="{BB962C8B-B14F-4D97-AF65-F5344CB8AC3E}">
        <p14:creationId xmlns:p14="http://schemas.microsoft.com/office/powerpoint/2010/main" val="134692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C00183A-898A-47CA-ACA5-7AAC5C5D8973}" type="slidenum">
              <a:rPr lang="da-DK" smtClean="0"/>
              <a:pPr/>
              <a:t>13</a:t>
            </a:fld>
            <a:endParaRPr lang="da-DK"/>
          </a:p>
        </p:txBody>
      </p:sp>
    </p:spTree>
    <p:extLst>
      <p:ext uri="{BB962C8B-B14F-4D97-AF65-F5344CB8AC3E}">
        <p14:creationId xmlns:p14="http://schemas.microsoft.com/office/powerpoint/2010/main" val="3803489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8C44C3-DA69-4686-8E42-0437778181D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A814B98-A79F-4323-A2E4-FEF573AAB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CCBC6F8-26AB-499D-BF38-2EBD7D1F12DA}"/>
              </a:ext>
            </a:extLst>
          </p:cNvPr>
          <p:cNvSpPr>
            <a:spLocks noGrp="1"/>
          </p:cNvSpPr>
          <p:nvPr>
            <p:ph type="dt" sz="half" idx="10"/>
          </p:nvPr>
        </p:nvSpPr>
        <p:spPr/>
        <p:txBody>
          <a:bodyPr/>
          <a:lstStyle/>
          <a:p>
            <a:fld id="{0D6172A3-2A31-4BEE-950B-5C1761EE06E3}" type="datetimeFigureOut">
              <a:rPr lang="da-DK" smtClean="0"/>
              <a:t>13.09.2023</a:t>
            </a:fld>
            <a:endParaRPr lang="da-DK"/>
          </a:p>
        </p:txBody>
      </p:sp>
      <p:sp>
        <p:nvSpPr>
          <p:cNvPr id="5" name="Pladsholder til sidefod 4">
            <a:extLst>
              <a:ext uri="{FF2B5EF4-FFF2-40B4-BE49-F238E27FC236}">
                <a16:creationId xmlns:a16="http://schemas.microsoft.com/office/drawing/2014/main" id="{DD496EDA-D152-44C7-AFAF-9540218330D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858D8A9-51AB-4341-AD6C-2E0412E2E3A9}"/>
              </a:ext>
            </a:extLst>
          </p:cNvPr>
          <p:cNvSpPr>
            <a:spLocks noGrp="1"/>
          </p:cNvSpPr>
          <p:nvPr>
            <p:ph type="sldNum" sz="quarter" idx="12"/>
          </p:nvPr>
        </p:nvSpPr>
        <p:spPr/>
        <p:txBody>
          <a:bodyPr/>
          <a:lstStyle/>
          <a:p>
            <a:fld id="{1C1F84AD-56C9-487A-B98E-B65A07B982B5}" type="slidenum">
              <a:rPr lang="da-DK" smtClean="0"/>
              <a:t>‹#›</a:t>
            </a:fld>
            <a:endParaRPr lang="da-DK"/>
          </a:p>
        </p:txBody>
      </p:sp>
    </p:spTree>
    <p:extLst>
      <p:ext uri="{BB962C8B-B14F-4D97-AF65-F5344CB8AC3E}">
        <p14:creationId xmlns:p14="http://schemas.microsoft.com/office/powerpoint/2010/main" val="392548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674FBF-F6E5-4848-9E87-49E5BA306831}"/>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9063C054-83D2-4B7F-9CB5-E85A947D2EE8}"/>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C43E438-CBAC-4AEF-A540-E58451560172}"/>
              </a:ext>
            </a:extLst>
          </p:cNvPr>
          <p:cNvSpPr>
            <a:spLocks noGrp="1"/>
          </p:cNvSpPr>
          <p:nvPr>
            <p:ph type="dt" sz="half" idx="10"/>
          </p:nvPr>
        </p:nvSpPr>
        <p:spPr/>
        <p:txBody>
          <a:bodyPr/>
          <a:lstStyle/>
          <a:p>
            <a:fld id="{0D6172A3-2A31-4BEE-950B-5C1761EE06E3}" type="datetimeFigureOut">
              <a:rPr lang="da-DK" smtClean="0"/>
              <a:t>13.09.2023</a:t>
            </a:fld>
            <a:endParaRPr lang="da-DK"/>
          </a:p>
        </p:txBody>
      </p:sp>
      <p:sp>
        <p:nvSpPr>
          <p:cNvPr id="5" name="Pladsholder til sidefod 4">
            <a:extLst>
              <a:ext uri="{FF2B5EF4-FFF2-40B4-BE49-F238E27FC236}">
                <a16:creationId xmlns:a16="http://schemas.microsoft.com/office/drawing/2014/main" id="{8141DFDF-B17B-4017-A122-E51493AE654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33F956D-C596-430F-8F6C-DE84BC71C8DC}"/>
              </a:ext>
            </a:extLst>
          </p:cNvPr>
          <p:cNvSpPr>
            <a:spLocks noGrp="1"/>
          </p:cNvSpPr>
          <p:nvPr>
            <p:ph type="sldNum" sz="quarter" idx="12"/>
          </p:nvPr>
        </p:nvSpPr>
        <p:spPr/>
        <p:txBody>
          <a:bodyPr/>
          <a:lstStyle/>
          <a:p>
            <a:fld id="{1C1F84AD-56C9-487A-B98E-B65A07B982B5}" type="slidenum">
              <a:rPr lang="da-DK" smtClean="0"/>
              <a:t>‹#›</a:t>
            </a:fld>
            <a:endParaRPr lang="da-DK"/>
          </a:p>
        </p:txBody>
      </p:sp>
    </p:spTree>
    <p:extLst>
      <p:ext uri="{BB962C8B-B14F-4D97-AF65-F5344CB8AC3E}">
        <p14:creationId xmlns:p14="http://schemas.microsoft.com/office/powerpoint/2010/main" val="3040733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81984E3-C6AB-44F5-B6DF-CF0F96D3636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B6D65BD-1235-4D28-972E-4A20EFA7AEF0}"/>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5B90409-4819-4C3B-AB56-CB8606B86C84}"/>
              </a:ext>
            </a:extLst>
          </p:cNvPr>
          <p:cNvSpPr>
            <a:spLocks noGrp="1"/>
          </p:cNvSpPr>
          <p:nvPr>
            <p:ph type="dt" sz="half" idx="10"/>
          </p:nvPr>
        </p:nvSpPr>
        <p:spPr/>
        <p:txBody>
          <a:bodyPr/>
          <a:lstStyle/>
          <a:p>
            <a:fld id="{0D6172A3-2A31-4BEE-950B-5C1761EE06E3}" type="datetimeFigureOut">
              <a:rPr lang="da-DK" smtClean="0"/>
              <a:t>13.09.2023</a:t>
            </a:fld>
            <a:endParaRPr lang="da-DK"/>
          </a:p>
        </p:txBody>
      </p:sp>
      <p:sp>
        <p:nvSpPr>
          <p:cNvPr id="5" name="Pladsholder til sidefod 4">
            <a:extLst>
              <a:ext uri="{FF2B5EF4-FFF2-40B4-BE49-F238E27FC236}">
                <a16:creationId xmlns:a16="http://schemas.microsoft.com/office/drawing/2014/main" id="{C869A748-5BE0-4D7F-9894-19383FFBC17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499FE9E-B4A7-46AB-B4B9-1DF1C542709A}"/>
              </a:ext>
            </a:extLst>
          </p:cNvPr>
          <p:cNvSpPr>
            <a:spLocks noGrp="1"/>
          </p:cNvSpPr>
          <p:nvPr>
            <p:ph type="sldNum" sz="quarter" idx="12"/>
          </p:nvPr>
        </p:nvSpPr>
        <p:spPr/>
        <p:txBody>
          <a:bodyPr/>
          <a:lstStyle/>
          <a:p>
            <a:fld id="{1C1F84AD-56C9-487A-B98E-B65A07B982B5}" type="slidenum">
              <a:rPr lang="da-DK" smtClean="0"/>
              <a:t>‹#›</a:t>
            </a:fld>
            <a:endParaRPr lang="da-DK"/>
          </a:p>
        </p:txBody>
      </p:sp>
    </p:spTree>
    <p:extLst>
      <p:ext uri="{BB962C8B-B14F-4D97-AF65-F5344CB8AC3E}">
        <p14:creationId xmlns:p14="http://schemas.microsoft.com/office/powerpoint/2010/main" val="1991683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rside DK">
    <p:bg>
      <p:bgPr>
        <a:solidFill>
          <a:srgbClr val="8CC35A"/>
        </a:solidFill>
        <a:effectLst/>
      </p:bgPr>
    </p:bg>
    <p:spTree>
      <p:nvGrpSpPr>
        <p:cNvPr id="1" name=""/>
        <p:cNvGrpSpPr/>
        <p:nvPr/>
      </p:nvGrpSpPr>
      <p:grpSpPr>
        <a:xfrm>
          <a:off x="0" y="0"/>
          <a:ext cx="0" cy="0"/>
          <a:chOff x="0" y="0"/>
          <a:chExt cx="0" cy="0"/>
        </a:xfrm>
      </p:grpSpPr>
      <p:sp>
        <p:nvSpPr>
          <p:cNvPr id="14" name="Rectangle 24" hidden="1"/>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Header"/>
          <p:cNvSpPr>
            <a:spLocks noGrp="1"/>
          </p:cNvSpPr>
          <p:nvPr>
            <p:ph type="ctrTitle" hasCustomPrompt="1"/>
          </p:nvPr>
        </p:nvSpPr>
        <p:spPr>
          <a:xfrm>
            <a:off x="766800" y="1952837"/>
            <a:ext cx="7959276" cy="1647614"/>
          </a:xfrm>
        </p:spPr>
        <p:txBody>
          <a:bodyPr tIns="0" anchor="b" anchorCtr="0"/>
          <a:lstStyle>
            <a:lvl1pPr>
              <a:defRPr baseline="0">
                <a:latin typeface="VIA Type Office Light" panose="02000503000000020004" pitchFamily="2" charset="0"/>
              </a:defRPr>
            </a:lvl1pPr>
          </a:lstStyle>
          <a:p>
            <a:r>
              <a:rPr lang="da-DK"/>
              <a:t>Overskrift</a:t>
            </a:r>
          </a:p>
        </p:txBody>
      </p:sp>
      <p:sp>
        <p:nvSpPr>
          <p:cNvPr id="3" name="SubHeader"/>
          <p:cNvSpPr>
            <a:spLocks noGrp="1"/>
          </p:cNvSpPr>
          <p:nvPr>
            <p:ph type="subTitle" idx="1" hasCustomPrompt="1"/>
          </p:nvPr>
        </p:nvSpPr>
        <p:spPr>
          <a:xfrm>
            <a:off x="768002" y="3707298"/>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B6C7E432-5BB5-452C-9C48-44B4E940E741}" type="datetime2">
              <a:rPr lang="da-DK" smtClean="0"/>
              <a:t>13. september 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a:t>
            </a:fld>
            <a:endParaRPr lang="da-DK"/>
          </a:p>
        </p:txBody>
      </p:sp>
      <p:sp>
        <p:nvSpPr>
          <p:cNvPr id="17" name="Text Placeholder 16"/>
          <p:cNvSpPr>
            <a:spLocks noGrp="1"/>
          </p:cNvSpPr>
          <p:nvPr>
            <p:ph type="body" sz="quarter" idx="14"/>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
        <p:nvSpPr>
          <p:cNvPr id="11" name="AutoShape 4"/>
          <p:cNvSpPr>
            <a:spLocks/>
          </p:cNvSpPr>
          <p:nvPr userDrawn="1"/>
        </p:nvSpPr>
        <p:spPr bwMode="gray">
          <a:xfrm>
            <a:off x="-3107266" y="3168689"/>
            <a:ext cx="30014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 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6" name="TextBox 17"/>
          <p:cNvSpPr txBox="1">
            <a:spLocks noChangeArrowheads="1"/>
          </p:cNvSpPr>
          <p:nvPr userDrawn="1"/>
        </p:nvSpPr>
        <p:spPr bwMode="auto">
          <a:xfrm>
            <a:off x="-3160184" y="5934670"/>
            <a:ext cx="30416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a:solidFill>
                  <a:schemeClr val="tx1"/>
                </a:solidFill>
                <a:latin typeface="+mn-lt"/>
              </a:rPr>
              <a:t>Generer titlen til alle slides</a:t>
            </a:r>
          </a:p>
          <a:p>
            <a:pPr algn="r" eaLnBrk="1" hangingPunct="1">
              <a:spcBef>
                <a:spcPct val="0"/>
              </a:spcBef>
              <a:buFontTx/>
              <a:buNone/>
            </a:pPr>
            <a:r>
              <a:rPr lang="da-DK" altLang="da-DK" sz="1000" b="1">
                <a:solidFill>
                  <a:schemeClr val="tx1"/>
                </a:solidFill>
                <a:latin typeface="+mn-lt"/>
              </a:rPr>
              <a:t>1. </a:t>
            </a:r>
            <a:r>
              <a:rPr lang="da-DK" altLang="da-DK" sz="1000">
                <a:solidFill>
                  <a:schemeClr val="tx1"/>
                </a:solidFill>
                <a:latin typeface="+mn-lt"/>
              </a:rPr>
              <a:t>Vælg </a:t>
            </a:r>
            <a:r>
              <a:rPr lang="da-DK" altLang="da-DK" sz="1000" b="1">
                <a:solidFill>
                  <a:schemeClr val="tx1"/>
                </a:solidFill>
                <a:latin typeface="+mn-lt"/>
              </a:rPr>
              <a:t>’Indsæt’</a:t>
            </a:r>
            <a:r>
              <a:rPr lang="da-DK" altLang="da-DK" sz="1000">
                <a:solidFill>
                  <a:schemeClr val="tx1"/>
                </a:solidFill>
                <a:latin typeface="+mn-lt"/>
              </a:rPr>
              <a:t> i topmenuen</a:t>
            </a:r>
          </a:p>
          <a:p>
            <a:pPr algn="r" eaLnBrk="1" hangingPunct="1">
              <a:spcBef>
                <a:spcPct val="0"/>
              </a:spcBef>
              <a:buFontTx/>
              <a:buNone/>
            </a:pPr>
            <a:r>
              <a:rPr lang="da-DK" altLang="da-DK" sz="1000" b="1">
                <a:solidFill>
                  <a:schemeClr val="tx1"/>
                </a:solidFill>
                <a:latin typeface="+mn-lt"/>
              </a:rPr>
              <a:t>2. </a:t>
            </a:r>
            <a:r>
              <a:rPr lang="da-DK" altLang="da-DK" sz="1000">
                <a:solidFill>
                  <a:schemeClr val="tx1"/>
                </a:solidFill>
                <a:latin typeface="+mn-lt"/>
              </a:rPr>
              <a:t>Vælg </a:t>
            </a:r>
            <a:r>
              <a:rPr lang="da-DK" altLang="da-DK" sz="1000" b="1">
                <a:solidFill>
                  <a:schemeClr val="tx1"/>
                </a:solidFill>
                <a:latin typeface="+mn-lt"/>
              </a:rPr>
              <a:t>’Sidehoved og Sidefod’</a:t>
            </a:r>
          </a:p>
          <a:p>
            <a:pPr algn="r" eaLnBrk="1" hangingPunct="1">
              <a:spcBef>
                <a:spcPct val="0"/>
              </a:spcBef>
              <a:buFontTx/>
              <a:buNone/>
            </a:pPr>
            <a:r>
              <a:rPr lang="da-DK" altLang="da-DK" sz="1000" b="1">
                <a:solidFill>
                  <a:schemeClr val="tx1"/>
                </a:solidFill>
                <a:latin typeface="+mn-lt"/>
              </a:rPr>
              <a:t>3. </a:t>
            </a:r>
            <a:r>
              <a:rPr lang="da-DK" altLang="da-DK" sz="1000">
                <a:solidFill>
                  <a:schemeClr val="tx1"/>
                </a:solidFill>
                <a:latin typeface="+mn-lt"/>
              </a:rPr>
              <a:t>Skriv titel på præsentation </a:t>
            </a:r>
            <a:br>
              <a:rPr lang="da-DK" altLang="da-DK" sz="1000">
                <a:solidFill>
                  <a:schemeClr val="tx1"/>
                </a:solidFill>
                <a:latin typeface="+mn-lt"/>
              </a:rPr>
            </a:br>
            <a:r>
              <a:rPr lang="da-DK" altLang="da-DK" sz="1000">
                <a:solidFill>
                  <a:schemeClr val="tx1"/>
                </a:solidFill>
                <a:latin typeface="+mn-lt"/>
              </a:rPr>
              <a:t>ind i tekstfeltet</a:t>
            </a:r>
          </a:p>
          <a:p>
            <a:pPr algn="r" eaLnBrk="1" hangingPunct="1">
              <a:spcBef>
                <a:spcPct val="0"/>
              </a:spcBef>
              <a:buFontTx/>
              <a:buNone/>
            </a:pPr>
            <a:r>
              <a:rPr lang="da-DK" altLang="da-DK" sz="1000" b="1">
                <a:solidFill>
                  <a:schemeClr val="tx1"/>
                </a:solidFill>
                <a:latin typeface="+mn-lt"/>
              </a:rPr>
              <a:t>4. </a:t>
            </a:r>
            <a:r>
              <a:rPr lang="da-DK" altLang="da-DK" sz="1000">
                <a:solidFill>
                  <a:schemeClr val="tx1"/>
                </a:solidFill>
                <a:latin typeface="+mn-lt"/>
              </a:rPr>
              <a:t>Tryk </a:t>
            </a:r>
            <a:r>
              <a:rPr lang="da-DK" altLang="da-DK" sz="1000" b="1">
                <a:solidFill>
                  <a:schemeClr val="tx1"/>
                </a:solidFill>
                <a:latin typeface="+mn-lt"/>
              </a:rPr>
              <a:t>’Anvend på alle’</a:t>
            </a:r>
          </a:p>
        </p:txBody>
      </p:sp>
      <p:pic>
        <p:nvPicPr>
          <p:cNvPr id="8" name="Billede 7" descr="Logo" title="Logo">
            <a:extLst>
              <a:ext uri="{FF2B5EF4-FFF2-40B4-BE49-F238E27FC236}">
                <a16:creationId xmlns:a16="http://schemas.microsoft.com/office/drawing/2014/main" id="{861659FE-9754-4A35-98AE-318D6E900881}"/>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766800" y="1188000"/>
            <a:ext cx="720000" cy="720000"/>
          </a:xfrm>
          <a:prstGeom prst="rect">
            <a:avLst/>
          </a:prstGeom>
        </p:spPr>
      </p:pic>
      <p:pic>
        <p:nvPicPr>
          <p:cNvPr id="10" name="Billede 9" descr="Logo" title="Logo">
            <a:extLst>
              <a:ext uri="{FF2B5EF4-FFF2-40B4-BE49-F238E27FC236}">
                <a16:creationId xmlns:a16="http://schemas.microsoft.com/office/drawing/2014/main" id="{E43C8FCA-B707-4AD0-93F3-67E7100803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6800" y="576000"/>
            <a:ext cx="2119504" cy="216000"/>
          </a:xfrm>
          <a:prstGeom prst="rect">
            <a:avLst/>
          </a:prstGeom>
        </p:spPr>
      </p:pic>
      <p:pic>
        <p:nvPicPr>
          <p:cNvPr id="13" name="Billede 12" descr="Logo" title="Logo">
            <a:extLst>
              <a:ext uri="{FF2B5EF4-FFF2-40B4-BE49-F238E27FC236}">
                <a16:creationId xmlns:a16="http://schemas.microsoft.com/office/drawing/2014/main" id="{6FDCBACF-3BB6-4723-97E5-E6C4A8F25F0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6800" y="828000"/>
            <a:ext cx="2337989" cy="216000"/>
          </a:xfrm>
          <a:prstGeom prst="rect">
            <a:avLst/>
          </a:prstGeom>
        </p:spPr>
      </p:pic>
    </p:spTree>
    <p:extLst>
      <p:ext uri="{BB962C8B-B14F-4D97-AF65-F5344CB8AC3E}">
        <p14:creationId xmlns:p14="http://schemas.microsoft.com/office/powerpoint/2010/main" val="258416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dholdsside 1 med elemen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6800" y="584200"/>
            <a:ext cx="10726309" cy="1194905"/>
          </a:xfrm>
        </p:spPr>
        <p:txBody>
          <a:bodyPr/>
          <a:lstStyle>
            <a:lvl1pPr>
              <a:defRPr baseline="0"/>
            </a:lvl1pPr>
          </a:lstStyle>
          <a:p>
            <a:r>
              <a:rPr lang="da-DK"/>
              <a:t>Overskrift i maksimalt to linjer</a:t>
            </a:r>
          </a:p>
        </p:txBody>
      </p:sp>
      <p:sp>
        <p:nvSpPr>
          <p:cNvPr id="3" name="Content Placeholder 2"/>
          <p:cNvSpPr>
            <a:spLocks noGrp="1"/>
          </p:cNvSpPr>
          <p:nvPr>
            <p:ph idx="1" hasCustomPrompt="1"/>
          </p:nvPr>
        </p:nvSpPr>
        <p:spPr>
          <a:xfrm>
            <a:off x="767408" y="1916113"/>
            <a:ext cx="10657184" cy="3922720"/>
          </a:xfrm>
        </p:spPr>
        <p:txBody>
          <a:bodyPr/>
          <a:lstStyle>
            <a:lvl1pPr marL="0" indent="0">
              <a:lnSpc>
                <a:spcPct val="100000"/>
              </a:lnSpc>
              <a:spcBef>
                <a:spcPts val="0"/>
              </a:spcBef>
              <a:spcAft>
                <a:spcPts val="0"/>
              </a:spcAft>
              <a:buFontTx/>
              <a:buNone/>
              <a:defRPr baseline="0"/>
            </a:lvl1pPr>
            <a:lvl2pPr marL="0" indent="0">
              <a:lnSpc>
                <a:spcPct val="100000"/>
              </a:lnSpc>
              <a:spcBef>
                <a:spcPts val="0"/>
              </a:spcBef>
              <a:buNone/>
              <a:defRPr sz="2500" baseline="0">
                <a:latin typeface="VIA Type Office Light" panose="02000503000000020004" pitchFamily="2" charset="0"/>
              </a:defRPr>
            </a:lvl2pPr>
            <a:lvl3pPr marL="90000" indent="-450000">
              <a:lnSpc>
                <a:spcPct val="100000"/>
              </a:lnSpc>
              <a:spcBef>
                <a:spcPts val="0"/>
              </a:spcBef>
              <a:buFont typeface="Arial" panose="020B0604020202020204" pitchFamily="34" charset="0"/>
              <a:buChar char="–"/>
              <a:defRPr sz="2500" spc="-90" baseline="0">
                <a:latin typeface="+mn-lt"/>
              </a:defRPr>
            </a:lvl3pPr>
            <a:lvl4pPr marL="0" indent="0">
              <a:lnSpc>
                <a:spcPct val="100000"/>
              </a:lnSpc>
              <a:spcBef>
                <a:spcPts val="0"/>
              </a:spcBef>
              <a:buNone/>
              <a:defRPr sz="1400"/>
            </a:lvl4pPr>
            <a:lvl5pPr marL="0" indent="0">
              <a:lnSpc>
                <a:spcPct val="100000"/>
              </a:lnSpc>
              <a:spcBef>
                <a:spcPts val="0"/>
              </a:spcBef>
              <a:buNone/>
              <a:defRPr sz="1400">
                <a:latin typeface="VIA Type Office Light" panose="02000503000000020004" pitchFamily="2" charset="0"/>
              </a:defRPr>
            </a:lvl5pPr>
            <a:lvl6pPr marL="450000" indent="-450000">
              <a:lnSpc>
                <a:spcPct val="100000"/>
              </a:lnSpc>
              <a:spcBef>
                <a:spcPts val="0"/>
              </a:spcBef>
              <a:buFont typeface="Arial" panose="020B0604020202020204" pitchFamily="34" charset="0"/>
              <a:buChar char="–"/>
              <a:defRPr sz="1400" baseline="0"/>
            </a:lvl6pPr>
            <a:lvl7pPr marL="0" indent="0">
              <a:lnSpc>
                <a:spcPct val="100000"/>
              </a:lnSpc>
              <a:spcBef>
                <a:spcPts val="0"/>
              </a:spcBef>
              <a:buFont typeface="Arial" panose="020B0604020202020204" pitchFamily="34" charset="0"/>
              <a:buNone/>
              <a:defRPr sz="1050"/>
            </a:lvl7pPr>
            <a:lvl8pPr marL="0" indent="0">
              <a:lnSpc>
                <a:spcPct val="100000"/>
              </a:lnSpc>
              <a:spcBef>
                <a:spcPts val="0"/>
              </a:spcBef>
              <a:buNone/>
              <a:defRPr sz="1050" baseline="0">
                <a:latin typeface="VIA Type Office Light" panose="02000503000000020004" pitchFamily="2" charset="0"/>
              </a:defRPr>
            </a:lvl8pPr>
            <a:lvl9pPr marL="450000" indent="-450000">
              <a:lnSpc>
                <a:spcPct val="100000"/>
              </a:lnSpc>
              <a:spcBef>
                <a:spcPts val="0"/>
              </a:spcBef>
              <a:buFont typeface="Arial" panose="020B0604020202020204" pitchFamily="34" charset="0"/>
              <a:buChar char="–"/>
              <a:defRPr sz="1050" baseline="0"/>
            </a:lvl9pPr>
          </a:lstStyle>
          <a:p>
            <a:pPr lvl="0"/>
            <a:r>
              <a:rPr lang="da-DK"/>
              <a:t>Første niveau tekst </a:t>
            </a:r>
            <a:r>
              <a:rPr lang="da-DK" err="1"/>
              <a:t>regular</a:t>
            </a:r>
            <a:r>
              <a:rPr lang="da-DK"/>
              <a:t>, brug forøg/formindsk listeniveau for at hoppe mellem niveauerne</a:t>
            </a:r>
          </a:p>
          <a:p>
            <a:pPr lvl="1"/>
            <a:r>
              <a:rPr lang="da-DK"/>
              <a:t>Andet niveau </a:t>
            </a:r>
            <a:r>
              <a:rPr lang="da-DK" err="1"/>
              <a:t>Regular</a:t>
            </a:r>
            <a:endParaRPr lang="da-DK"/>
          </a:p>
          <a:p>
            <a:pPr lvl="2"/>
            <a:r>
              <a:rPr lang="da-DK"/>
              <a:t>Tredje niveau Light</a:t>
            </a:r>
          </a:p>
          <a:p>
            <a:pPr lvl="3"/>
            <a:r>
              <a:rPr lang="da-DK"/>
              <a:t>Fjerde niveau H5 </a:t>
            </a:r>
            <a:r>
              <a:rPr lang="da-DK" err="1"/>
              <a:t>Regular</a:t>
            </a:r>
            <a:endParaRPr lang="da-DK"/>
          </a:p>
          <a:p>
            <a:pPr lvl="4"/>
            <a:r>
              <a:rPr lang="da-DK"/>
              <a:t>Femte niveau H5 Light</a:t>
            </a:r>
          </a:p>
          <a:p>
            <a:pPr lvl="5"/>
            <a:r>
              <a:rPr lang="da-DK"/>
              <a:t>Sjette niveau</a:t>
            </a:r>
          </a:p>
          <a:p>
            <a:pPr lvl="6"/>
            <a:r>
              <a:rPr lang="da-DK"/>
              <a:t>Syvende niveau H6 </a:t>
            </a:r>
            <a:r>
              <a:rPr lang="da-DK" err="1"/>
              <a:t>Regular</a:t>
            </a:r>
            <a:endParaRPr lang="da-DK"/>
          </a:p>
          <a:p>
            <a:pPr lvl="7"/>
            <a:r>
              <a:rPr lang="da-DK"/>
              <a:t>Ottende niveau H6 Light</a:t>
            </a:r>
          </a:p>
          <a:p>
            <a:pPr lvl="8"/>
            <a:r>
              <a:rPr lang="da-DK"/>
              <a:t>Niende niveau H6 </a:t>
            </a:r>
            <a:r>
              <a:rPr lang="da-DK" err="1"/>
              <a:t>bullet</a:t>
            </a:r>
            <a:endParaRPr lang="da-DK"/>
          </a:p>
        </p:txBody>
      </p:sp>
      <p:sp>
        <p:nvSpPr>
          <p:cNvPr id="4" name="Date Placeholder 3"/>
          <p:cNvSpPr>
            <a:spLocks noGrp="1"/>
          </p:cNvSpPr>
          <p:nvPr>
            <p:ph type="dt" sz="half" idx="10"/>
          </p:nvPr>
        </p:nvSpPr>
        <p:spPr/>
        <p:txBody>
          <a:bodyPr/>
          <a:lstStyle/>
          <a:p>
            <a:fld id="{09FE12D2-E6FE-43C4-B12E-518727B341CF}" type="datetime2">
              <a:rPr lang="da-DK" smtClean="0"/>
              <a:t>13. september 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a:t>
            </a:fld>
            <a:endParaRPr lang="da-DK"/>
          </a:p>
        </p:txBody>
      </p:sp>
      <p:sp>
        <p:nvSpPr>
          <p:cNvPr id="8" name="AutoShape 4"/>
          <p:cNvSpPr>
            <a:spLocks/>
          </p:cNvSpPr>
          <p:nvPr userDrawn="1"/>
        </p:nvSpPr>
        <p:spPr bwMode="gray">
          <a:xfrm>
            <a:off x="-2929002" y="-11761"/>
            <a:ext cx="2823169"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1. eller 2. linje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linjen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Light</a:t>
            </a:r>
            <a:r>
              <a:rPr lang="da-DK" altLang="da-DK" sz="1000" b="0" baseline="0" noProof="1">
                <a:solidFill>
                  <a:schemeClr val="tx1"/>
                </a:solidFill>
                <a:latin typeface="+mn-lt"/>
                <a:cs typeface="Arial" charset="0"/>
              </a:rPr>
              <a:t> 25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3. Niveau = Bullet 25 pkt</a:t>
            </a:r>
            <a:r>
              <a:rPr lang="da-DK" altLang="da-DK" sz="1000" b="0" noProof="1">
                <a:solidFill>
                  <a:schemeClr val="tx1"/>
                </a:solidFill>
                <a:latin typeface="+mn-lt"/>
                <a:cs typeface="Arial" charset="0"/>
              </a:rPr>
              <a:t> </a:t>
            </a:r>
          </a:p>
          <a:p>
            <a:pPr algn="r" eaLnBrk="1" hangingPunct="1">
              <a:spcBef>
                <a:spcPct val="0"/>
              </a:spcBef>
              <a:buFontTx/>
              <a:buNone/>
              <a:defRPr/>
            </a:pPr>
            <a:r>
              <a:rPr lang="da-DK" altLang="da-DK" sz="1000" b="0" noProof="1">
                <a:solidFill>
                  <a:schemeClr val="tx1"/>
                </a:solidFill>
                <a:latin typeface="+mn-lt"/>
                <a:cs typeface="Arial" charset="0"/>
              </a:rPr>
              <a:t>4.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5.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6. Niveau = Bullet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7.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8. Niveau = Light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9. Niveau = Bullet 10,5 pkt </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63679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735579" y="3200301"/>
            <a:ext cx="607389"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ounded Rectangle 43"/>
          <p:cNvSpPr/>
          <p:nvPr userDrawn="1"/>
        </p:nvSpPr>
        <p:spPr>
          <a:xfrm>
            <a:off x="-431884" y="3200302"/>
            <a:ext cx="285749"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pic>
        <p:nvPicPr>
          <p:cNvPr id="34"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728164" y="3459572"/>
            <a:ext cx="584200" cy="2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ounded Rectangle 46"/>
          <p:cNvSpPr/>
          <p:nvPr userDrawn="1"/>
        </p:nvSpPr>
        <p:spPr>
          <a:xfrm>
            <a:off x="-721814" y="3458746"/>
            <a:ext cx="285751"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a:p>
        </p:txBody>
      </p:sp>
      <p:grpSp>
        <p:nvGrpSpPr>
          <p:cNvPr id="38" name="Gruppe 37"/>
          <p:cNvGrpSpPr/>
          <p:nvPr userDrawn="1"/>
        </p:nvGrpSpPr>
        <p:grpSpPr>
          <a:xfrm>
            <a:off x="-3014960" y="3657183"/>
            <a:ext cx="2864223" cy="3180414"/>
            <a:chOff x="-2261220" y="2628888"/>
            <a:chExt cx="2148167" cy="3180414"/>
          </a:xfrm>
        </p:grpSpPr>
        <p:pic>
          <p:nvPicPr>
            <p:cNvPr id="39"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1" name="Gruppe 40"/>
            <p:cNvGrpSpPr/>
            <p:nvPr userDrawn="1"/>
          </p:nvGrpSpPr>
          <p:grpSpPr>
            <a:xfrm>
              <a:off x="-1426464" y="4317211"/>
              <a:ext cx="1313411" cy="1492091"/>
              <a:chOff x="-1426464" y="4279878"/>
              <a:chExt cx="1313411" cy="1492091"/>
            </a:xfrm>
          </p:grpSpPr>
          <p:pic>
            <p:nvPicPr>
              <p:cNvPr id="42"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grpSp>
      </p:grpSp>
      <p:sp>
        <p:nvSpPr>
          <p:cNvPr id="46" name="Tekstboks 45"/>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7" name="Rektangel 46"/>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cxnSp>
        <p:nvCxnSpPr>
          <p:cNvPr id="48" name="Lige forbindelse 47"/>
          <p:cNvCxnSpPr>
            <a:endCxn id="47"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4"/>
          </p:nvPr>
        </p:nvSpPr>
        <p:spPr>
          <a:xfrm>
            <a:off x="768000" y="5922000"/>
            <a:ext cx="2448000" cy="374400"/>
          </a:xfrm>
          <a:blipFill>
            <a:blip r:embed="rId6"/>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817078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Grøn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A77932CC-2862-4BC5-AF42-AC6BF1C3F0D5}" type="datetime2">
              <a:rPr lang="da-DK" smtClean="0"/>
              <a:t>13. september 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5BA07366-CB75-4AA8-9E5B-928B849F427C}" type="slidenum">
              <a:rPr lang="da-DK" smtClean="0"/>
              <a:t>‹#›</a:t>
            </a:fld>
            <a:endParaRPr lang="da-DK"/>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341764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Forside II - stor overskrif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6390" y="584200"/>
            <a:ext cx="8002529" cy="3863864"/>
          </a:xfrm>
        </p:spPr>
        <p:txBody>
          <a:bodyPr tIns="90000" anchor="t" anchorCtr="0"/>
          <a:lstStyle>
            <a:lvl1pPr>
              <a:defRPr sz="5400">
                <a:latin typeface="VIA Type Office Light" panose="02000503000000020004" pitchFamily="2" charset="0"/>
              </a:defRPr>
            </a:lvl1pPr>
          </a:lstStyle>
          <a:p>
            <a:r>
              <a:rPr lang="da-DK"/>
              <a:t>Overskrift</a:t>
            </a:r>
          </a:p>
        </p:txBody>
      </p:sp>
      <p:sp>
        <p:nvSpPr>
          <p:cNvPr id="4" name="Date Placeholder 3"/>
          <p:cNvSpPr>
            <a:spLocks noGrp="1"/>
          </p:cNvSpPr>
          <p:nvPr>
            <p:ph type="dt" sz="half" idx="10"/>
          </p:nvPr>
        </p:nvSpPr>
        <p:spPr/>
        <p:txBody>
          <a:bodyPr/>
          <a:lstStyle/>
          <a:p>
            <a:fld id="{C4000957-209B-47ED-823A-0CD3FDEB675E}" type="datetime1">
              <a:rPr lang="da-DK" smtClean="0"/>
              <a:t>13.09.2023</a:t>
            </a:fld>
            <a:endParaRPr lang="da-DK"/>
          </a:p>
        </p:txBody>
      </p:sp>
      <p:sp>
        <p:nvSpPr>
          <p:cNvPr id="5" name="Footer Placeholder 4"/>
          <p:cNvSpPr>
            <a:spLocks noGrp="1"/>
          </p:cNvSpPr>
          <p:nvPr>
            <p:ph type="ftr" sz="quarter" idx="11"/>
          </p:nvPr>
        </p:nvSpPr>
        <p:spPr/>
        <p:txBody>
          <a:bodyPr/>
          <a:lstStyle/>
          <a:p>
            <a:r>
              <a:rPr lang="da-DK"/>
              <a:t>VIA University College  </a:t>
            </a:r>
          </a:p>
        </p:txBody>
      </p:sp>
      <p:sp>
        <p:nvSpPr>
          <p:cNvPr id="6" name="Slide Number Placeholder 5"/>
          <p:cNvSpPr>
            <a:spLocks noGrp="1"/>
          </p:cNvSpPr>
          <p:nvPr>
            <p:ph type="sldNum" sz="quarter" idx="12"/>
          </p:nvPr>
        </p:nvSpPr>
        <p:spPr/>
        <p:txBody>
          <a:bodyPr/>
          <a:lstStyle/>
          <a:p>
            <a:fld id="{5BA07366-CB75-4AA8-9E5B-928B849F427C}" type="slidenum">
              <a:rPr lang="da-DK" smtClean="0"/>
              <a:t>‹#›</a:t>
            </a:fld>
            <a:endParaRPr lang="da-DK"/>
          </a:p>
        </p:txBody>
      </p:sp>
      <p:sp>
        <p:nvSpPr>
          <p:cNvPr id="12" name="AutoShape 4"/>
          <p:cNvSpPr>
            <a:spLocks/>
          </p:cNvSpPr>
          <p:nvPr userDrawn="1"/>
        </p:nvSpPr>
        <p:spPr bwMode="gray">
          <a:xfrm>
            <a:off x="-2601382" y="584203"/>
            <a:ext cx="2495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750" b="1" noProof="1">
                <a:solidFill>
                  <a:schemeClr val="tx1"/>
                </a:solidFill>
                <a:latin typeface="+mn-lt"/>
                <a:cs typeface="Arial" charset="0"/>
              </a:rPr>
              <a:t>Highlight </a:t>
            </a:r>
            <a:r>
              <a:rPr lang="da-DK" altLang="da-DK" sz="750" b="0" noProof="1">
                <a:solidFill>
                  <a:schemeClr val="tx1"/>
                </a:solidFill>
                <a:latin typeface="+mn-lt"/>
                <a:cs typeface="Arial" charset="0"/>
              </a:rPr>
              <a:t>ord i overskrift </a:t>
            </a:r>
            <a:br>
              <a:rPr lang="da-DK" altLang="da-DK" sz="750" b="0" noProof="1">
                <a:solidFill>
                  <a:schemeClr val="tx1"/>
                </a:solidFill>
                <a:latin typeface="+mn-lt"/>
                <a:cs typeface="Arial" charset="0"/>
              </a:rPr>
            </a:br>
            <a:r>
              <a:rPr lang="da-DK" altLang="da-DK" sz="750" b="0" noProof="1">
                <a:solidFill>
                  <a:schemeClr val="tx1"/>
                </a:solidFill>
                <a:latin typeface="+mn-lt"/>
                <a:cs typeface="Arial" charset="0"/>
              </a:rPr>
              <a:t>ved at markere ordet(ene) </a:t>
            </a:r>
            <a:br>
              <a:rPr lang="da-DK" altLang="da-DK" sz="750" b="0" noProof="1">
                <a:solidFill>
                  <a:schemeClr val="tx1"/>
                </a:solidFill>
                <a:latin typeface="+mn-lt"/>
                <a:cs typeface="Arial" charset="0"/>
              </a:rPr>
            </a:br>
            <a:r>
              <a:rPr lang="da-DK" altLang="da-DK" sz="750" b="0" noProof="1">
                <a:solidFill>
                  <a:schemeClr val="tx1"/>
                </a:solidFill>
                <a:latin typeface="+mn-lt"/>
                <a:cs typeface="Arial" charset="0"/>
              </a:rPr>
              <a:t>og vælge Overskrift-fonten</a:t>
            </a:r>
            <a:r>
              <a:rPr lang="da-DK" altLang="da-DK" sz="750" b="0" baseline="0" noProof="1">
                <a:solidFill>
                  <a:schemeClr val="tx1"/>
                </a:solidFill>
                <a:latin typeface="+mn-lt"/>
                <a:cs typeface="Arial" charset="0"/>
              </a:rPr>
              <a:t> </a:t>
            </a:r>
            <a:br>
              <a:rPr lang="da-DK" altLang="da-DK" sz="750" b="1" baseline="0" noProof="1">
                <a:solidFill>
                  <a:schemeClr val="tx1"/>
                </a:solidFill>
                <a:latin typeface="+mn-lt"/>
                <a:cs typeface="Arial" charset="0"/>
              </a:rPr>
            </a:br>
            <a:r>
              <a:rPr lang="da-DK" altLang="da-DK" sz="750" b="1" baseline="0" noProof="1">
                <a:solidFill>
                  <a:schemeClr val="tx1"/>
                </a:solidFill>
                <a:latin typeface="+mn-lt"/>
                <a:cs typeface="Arial" charset="0"/>
              </a:rPr>
              <a:t>VIA Type Office regular</a:t>
            </a:r>
            <a:endParaRPr lang="da-DK" altLang="da-DK" sz="750" b="1" noProof="1">
              <a:solidFill>
                <a:schemeClr val="tx1"/>
              </a:solidFill>
              <a:latin typeface="+mn-lt"/>
              <a:cs typeface="Arial" charset="0"/>
            </a:endParaRPr>
          </a:p>
        </p:txBody>
      </p:sp>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70"/>
            <a:ext cx="203383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p:nvPr userDrawn="1"/>
        </p:nvSpPr>
        <p:spPr>
          <a:xfrm>
            <a:off x="-3107267" y="1916116"/>
            <a:ext cx="2946400" cy="692497"/>
          </a:xfrm>
          <a:prstGeom prst="rect">
            <a:avLst/>
          </a:prstGeom>
          <a:noFill/>
        </p:spPr>
        <p:txBody>
          <a:bodyPr lIns="0" tIns="0" rIns="0" bIns="0">
            <a:spAutoFit/>
          </a:bodyPr>
          <a:lstStyle/>
          <a:p>
            <a:pPr algn="r">
              <a:spcBef>
                <a:spcPts val="450"/>
              </a:spcBef>
              <a:defRPr/>
            </a:pPr>
            <a:r>
              <a:rPr lang="en-GB" sz="750" b="1" noProof="1">
                <a:solidFill>
                  <a:schemeClr val="tx1"/>
                </a:solidFill>
                <a:latin typeface="+mn-lt"/>
                <a:cs typeface="Arial" panose="020B0604020202020204" pitchFamily="34" charset="0"/>
              </a:rPr>
              <a:t>Vælg layout/design</a:t>
            </a:r>
            <a:br>
              <a:rPr lang="en-GB" sz="750" b="1" noProof="1">
                <a:solidFill>
                  <a:schemeClr val="tx1"/>
                </a:solidFill>
                <a:latin typeface="+mn-lt"/>
                <a:cs typeface="Arial" panose="020B0604020202020204" pitchFamily="34" charset="0"/>
              </a:rPr>
            </a:br>
            <a:r>
              <a:rPr lang="en-GB" sz="750" b="1" noProof="1">
                <a:solidFill>
                  <a:schemeClr val="tx1"/>
                </a:solidFill>
                <a:latin typeface="+mn-lt"/>
                <a:cs typeface="Arial" panose="020B0604020202020204" pitchFamily="34" charset="0"/>
              </a:rPr>
              <a:t>1. </a:t>
            </a:r>
            <a:r>
              <a:rPr lang="en-GB" sz="750" noProof="1">
                <a:solidFill>
                  <a:schemeClr val="tx1"/>
                </a:solidFill>
                <a:latin typeface="+mn-lt"/>
                <a:cs typeface="Arial" panose="020B0604020202020204" pitchFamily="34" charset="0"/>
              </a:rPr>
              <a:t>Højre klik udenfor dit slide </a:t>
            </a:r>
            <a:br>
              <a:rPr lang="en-GB" sz="750" noProof="1">
                <a:solidFill>
                  <a:schemeClr val="tx1"/>
                </a:solidFill>
                <a:latin typeface="+mn-lt"/>
                <a:cs typeface="Arial" panose="020B0604020202020204" pitchFamily="34" charset="0"/>
              </a:rPr>
            </a:br>
            <a:r>
              <a:rPr lang="en-GB" sz="750" b="1" noProof="1">
                <a:solidFill>
                  <a:schemeClr val="tx1"/>
                </a:solidFill>
                <a:latin typeface="+mn-lt"/>
                <a:cs typeface="Arial" panose="020B0604020202020204" pitchFamily="34" charset="0"/>
              </a:rPr>
              <a:t>2. </a:t>
            </a:r>
            <a:r>
              <a:rPr lang="en-GB" sz="750" noProof="1">
                <a:solidFill>
                  <a:schemeClr val="tx1"/>
                </a:solidFill>
                <a:latin typeface="+mn-lt"/>
                <a:cs typeface="Arial" panose="020B0604020202020204" pitchFamily="34" charset="0"/>
              </a:rPr>
              <a:t>Vælg et passende layout </a:t>
            </a:r>
            <a:br>
              <a:rPr lang="en-GB" sz="750" noProof="1">
                <a:solidFill>
                  <a:schemeClr val="tx1"/>
                </a:solidFill>
                <a:latin typeface="+mn-lt"/>
                <a:cs typeface="Arial" panose="020B0604020202020204" pitchFamily="34" charset="0"/>
              </a:rPr>
            </a:br>
            <a:r>
              <a:rPr lang="en-GB" sz="750" noProof="1">
                <a:solidFill>
                  <a:schemeClr val="tx1"/>
                </a:solidFill>
                <a:latin typeface="+mn-lt"/>
                <a:cs typeface="Arial" panose="020B0604020202020204" pitchFamily="34" charset="0"/>
              </a:rPr>
              <a:t>fra “drop ned” menuen</a:t>
            </a:r>
            <a:br>
              <a:rPr lang="en-GB" sz="750" noProof="1">
                <a:solidFill>
                  <a:schemeClr val="tx1"/>
                </a:solidFill>
                <a:latin typeface="+mn-lt"/>
                <a:cs typeface="Arial" panose="020B0604020202020204" pitchFamily="34" charset="0"/>
              </a:rPr>
            </a:br>
            <a:r>
              <a:rPr lang="en-GB" sz="750" noProof="1">
                <a:solidFill>
                  <a:schemeClr val="tx1"/>
                </a:solidFill>
                <a:latin typeface="+mn-lt"/>
                <a:cs typeface="Arial" panose="020B0604020202020204" pitchFamily="34" charset="0"/>
              </a:rPr>
              <a:t>Når du laver et nyt slide kan du vælge layout direkt under knappen ‘Nyt dias’</a:t>
            </a:r>
          </a:p>
        </p:txBody>
      </p:sp>
      <p:grpSp>
        <p:nvGrpSpPr>
          <p:cNvPr id="39" name="Group 7"/>
          <p:cNvGrpSpPr/>
          <p:nvPr userDrawn="1"/>
        </p:nvGrpSpPr>
        <p:grpSpPr>
          <a:xfrm>
            <a:off x="-2389636" y="3657183"/>
            <a:ext cx="2276555" cy="3180414"/>
            <a:chOff x="-2389014" y="3657183"/>
            <a:chExt cx="2275961" cy="3180414"/>
          </a:xfrm>
        </p:grpSpPr>
        <p:grpSp>
          <p:nvGrpSpPr>
            <p:cNvPr id="40" name="Gruppe 37"/>
            <p:cNvGrpSpPr/>
            <p:nvPr userDrawn="1"/>
          </p:nvGrpSpPr>
          <p:grpSpPr>
            <a:xfrm>
              <a:off x="-2261220" y="3657183"/>
              <a:ext cx="2148167" cy="3180414"/>
              <a:chOff x="-2261220" y="2628888"/>
              <a:chExt cx="2148167" cy="3180414"/>
            </a:xfrm>
          </p:grpSpPr>
          <p:pic>
            <p:nvPicPr>
              <p:cNvPr id="4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6" name="TextBox 11"/>
              <p:cNvSpPr txBox="1"/>
              <p:nvPr userDrawn="1"/>
            </p:nvSpPr>
            <p:spPr>
              <a:xfrm>
                <a:off x="-1944724" y="2628888"/>
                <a:ext cx="1824090" cy="641201"/>
              </a:xfrm>
              <a:prstGeom prst="rect">
                <a:avLst/>
              </a:prstGeom>
              <a:noFill/>
              <a:ln>
                <a:noFill/>
              </a:ln>
            </p:spPr>
            <p:txBody>
              <a:bodyPr wrap="square" lIns="0" tIns="0" rIns="0" bIns="0">
                <a:spAutoFit/>
              </a:bodyPr>
              <a:lstStyle/>
              <a:p>
                <a:pPr algn="r">
                  <a:spcBef>
                    <a:spcPts val="450"/>
                  </a:spcBef>
                  <a:defRPr/>
                </a:pPr>
                <a:r>
                  <a:rPr lang="da-DK" sz="750" b="1" noProof="1">
                    <a:solidFill>
                      <a:schemeClr val="tx1"/>
                    </a:solidFill>
                    <a:latin typeface="+mn-lt"/>
                    <a:cs typeface="Arial" panose="020B0604020202020204" pitchFamily="34" charset="0"/>
                  </a:rPr>
                  <a:t>Skift baggrundsfarve</a:t>
                </a:r>
                <a:br>
                  <a:rPr lang="da-DK" sz="750" b="1" noProof="1">
                    <a:solidFill>
                      <a:schemeClr val="tx1"/>
                    </a:solidFill>
                    <a:latin typeface="+mn-lt"/>
                    <a:cs typeface="Arial" panose="020B0604020202020204" pitchFamily="34" charset="0"/>
                  </a:rPr>
                </a:br>
                <a:r>
                  <a:rPr lang="da-DK" sz="750" b="1" noProof="1">
                    <a:solidFill>
                      <a:schemeClr val="tx1"/>
                    </a:solidFill>
                    <a:latin typeface="+mn-lt"/>
                    <a:cs typeface="Arial" panose="020B0604020202020204" pitchFamily="34" charset="0"/>
                  </a:rPr>
                  <a:t>1. </a:t>
                </a:r>
                <a:r>
                  <a:rPr lang="da-DK" sz="750" b="0" noProof="1">
                    <a:solidFill>
                      <a:schemeClr val="tx1"/>
                    </a:solidFill>
                    <a:latin typeface="+mn-lt"/>
                    <a:cs typeface="Arial" panose="020B0604020202020204" pitchFamily="34" charset="0"/>
                  </a:rPr>
                  <a:t>K</a:t>
                </a:r>
                <a:r>
                  <a:rPr lang="da-DK" sz="750" noProof="1">
                    <a:solidFill>
                      <a:schemeClr val="tx1"/>
                    </a:solidFill>
                    <a:latin typeface="+mn-lt"/>
                    <a:cs typeface="Arial" panose="020B0604020202020204" pitchFamily="34" charset="0"/>
                  </a:rPr>
                  <a:t>lik udenfor diaset,</a:t>
                </a:r>
                <a:r>
                  <a:rPr lang="da-DK" sz="750" baseline="0" noProof="1">
                    <a:solidFill>
                      <a:schemeClr val="tx1"/>
                    </a:solidFill>
                    <a:latin typeface="+mn-lt"/>
                    <a:cs typeface="Arial" panose="020B0604020202020204" pitchFamily="34" charset="0"/>
                  </a:rPr>
                  <a:t> vælg </a:t>
                </a:r>
                <a:r>
                  <a:rPr lang="da-DK" sz="750" b="1" baseline="0" noProof="1">
                    <a:solidFill>
                      <a:schemeClr val="tx1"/>
                    </a:solidFill>
                    <a:latin typeface="+mn-lt"/>
                    <a:cs typeface="Arial" panose="020B0604020202020204" pitchFamily="34" charset="0"/>
                  </a:rPr>
                  <a:t>Formater baggrund </a:t>
                </a:r>
              </a:p>
              <a:p>
                <a:pPr algn="r">
                  <a:spcBef>
                    <a:spcPts val="450"/>
                  </a:spcBef>
                  <a:defRPr/>
                </a:pPr>
                <a:r>
                  <a:rPr lang="da-DK" sz="750" b="1" noProof="1">
                    <a:solidFill>
                      <a:schemeClr val="tx1"/>
                    </a:solidFill>
                    <a:latin typeface="+mn-lt"/>
                    <a:cs typeface="Arial" panose="020B0604020202020204" pitchFamily="34" charset="0"/>
                  </a:rPr>
                  <a:t>2. </a:t>
                </a:r>
                <a:r>
                  <a:rPr lang="da-DK" sz="750" b="0" noProof="1">
                    <a:solidFill>
                      <a:schemeClr val="tx1"/>
                    </a:solidFill>
                    <a:latin typeface="+mn-lt"/>
                    <a:cs typeface="Arial" panose="020B0604020202020204" pitchFamily="34" charset="0"/>
                  </a:rPr>
                  <a:t>Vælg</a:t>
                </a:r>
                <a:r>
                  <a:rPr lang="da-DK" sz="750" b="1" noProof="1">
                    <a:solidFill>
                      <a:schemeClr val="tx1"/>
                    </a:solidFill>
                    <a:latin typeface="+mn-lt"/>
                    <a:cs typeface="Arial" panose="020B0604020202020204" pitchFamily="34" charset="0"/>
                  </a:rPr>
                  <a:t> ‘Massiv udfyldning’</a:t>
                </a:r>
                <a:r>
                  <a:rPr lang="da-DK" sz="750" b="0" noProof="1">
                    <a:solidFill>
                      <a:schemeClr val="tx1"/>
                    </a:solidFill>
                    <a:latin typeface="+mn-lt"/>
                    <a:cs typeface="Arial" panose="020B0604020202020204" pitchFamily="34" charset="0"/>
                  </a:rPr>
                  <a:t> og vælg farve</a:t>
                </a:r>
                <a:r>
                  <a:rPr lang="da-DK" sz="750" b="0" baseline="0" noProof="1">
                    <a:solidFill>
                      <a:schemeClr val="tx1"/>
                    </a:solidFill>
                    <a:latin typeface="+mn-lt"/>
                    <a:cs typeface="Arial" panose="020B0604020202020204" pitchFamily="34" charset="0"/>
                  </a:rPr>
                  <a:t> fra VIAs farvepalette</a:t>
                </a:r>
              </a:p>
            </p:txBody>
          </p:sp>
          <p:grpSp>
            <p:nvGrpSpPr>
              <p:cNvPr id="47" name="Gruppe 40"/>
              <p:cNvGrpSpPr/>
              <p:nvPr userDrawn="1"/>
            </p:nvGrpSpPr>
            <p:grpSpPr>
              <a:xfrm>
                <a:off x="-1426464" y="4317211"/>
                <a:ext cx="1313411" cy="1492091"/>
                <a:chOff x="-1426464" y="4279878"/>
                <a:chExt cx="1313411" cy="1492091"/>
              </a:xfrm>
            </p:grpSpPr>
            <p:pic>
              <p:nvPicPr>
                <p:cNvPr id="4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grpSp>
        </p:grpSp>
        <p:sp>
          <p:nvSpPr>
            <p:cNvPr id="4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cxnSp>
          <p:nvCxnSpPr>
            <p:cNvPr id="42" name="Lige forbindelse 47"/>
            <p:cNvCxnSpPr>
              <a:endCxn id="4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kstboks 45"/>
            <p:cNvSpPr txBox="1"/>
            <p:nvPr userDrawn="1"/>
          </p:nvSpPr>
          <p:spPr>
            <a:xfrm>
              <a:off x="-2389014" y="5918968"/>
              <a:ext cx="962550" cy="418952"/>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685800" rtl="0" eaLnBrk="1" fontAlgn="auto" latinLnBrk="0" hangingPunct="1">
                <a:lnSpc>
                  <a:spcPct val="100000"/>
                </a:lnSpc>
                <a:spcBef>
                  <a:spcPts val="450"/>
                </a:spcBef>
                <a:spcAft>
                  <a:spcPts val="0"/>
                </a:spcAft>
                <a:buClrTx/>
                <a:buSzTx/>
                <a:buFontTx/>
                <a:buNone/>
                <a:tabLst/>
                <a:defRPr/>
              </a:pPr>
              <a:r>
                <a:rPr kumimoji="0" lang="da-DK" sz="75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75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75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75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 Placeholder 16"/>
          <p:cNvSpPr>
            <a:spLocks noGrp="1"/>
          </p:cNvSpPr>
          <p:nvPr>
            <p:ph type="body" sz="quarter" idx="16"/>
          </p:nvPr>
        </p:nvSpPr>
        <p:spPr>
          <a:xfrm>
            <a:off x="761700" y="5922000"/>
            <a:ext cx="2448639" cy="374400"/>
          </a:xfrm>
          <a:blipFill>
            <a:blip r:embed="rId5"/>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2553485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dholdsside 3 med to spal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a:t>Overskrift i maksimalt to linjer</a:t>
            </a:r>
          </a:p>
        </p:txBody>
      </p:sp>
      <p:sp>
        <p:nvSpPr>
          <p:cNvPr id="3" name="Text Placeholder 2"/>
          <p:cNvSpPr>
            <a:spLocks noGrp="1"/>
          </p:cNvSpPr>
          <p:nvPr>
            <p:ph type="body" idx="1" hasCustomPrompt="1"/>
          </p:nvPr>
        </p:nvSpPr>
        <p:spPr>
          <a:xfrm>
            <a:off x="768351" y="1914575"/>
            <a:ext cx="5183717" cy="614312"/>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a:t>Indsæt underoverskrift</a:t>
            </a:r>
          </a:p>
        </p:txBody>
      </p:sp>
      <p:sp>
        <p:nvSpPr>
          <p:cNvPr id="4" name="Content Placeholder 3"/>
          <p:cNvSpPr>
            <a:spLocks noGrp="1"/>
          </p:cNvSpPr>
          <p:nvPr>
            <p:ph sz="half" idx="2"/>
          </p:nvPr>
        </p:nvSpPr>
        <p:spPr>
          <a:xfrm>
            <a:off x="768351" y="2528887"/>
            <a:ext cx="5183717" cy="3313114"/>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Rediger teksttypografien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 name="Text Placeholder 4"/>
          <p:cNvSpPr>
            <a:spLocks noGrp="1"/>
          </p:cNvSpPr>
          <p:nvPr>
            <p:ph type="body" sz="quarter" idx="3" hasCustomPrompt="1"/>
          </p:nvPr>
        </p:nvSpPr>
        <p:spPr>
          <a:xfrm>
            <a:off x="6239934" y="1914576"/>
            <a:ext cx="5184660" cy="614311"/>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a:t>Indsæt underoverskrift</a:t>
            </a:r>
          </a:p>
        </p:txBody>
      </p:sp>
      <p:sp>
        <p:nvSpPr>
          <p:cNvPr id="6" name="Content Placeholder 5"/>
          <p:cNvSpPr>
            <a:spLocks noGrp="1"/>
          </p:cNvSpPr>
          <p:nvPr>
            <p:ph sz="quarter" idx="4"/>
          </p:nvPr>
        </p:nvSpPr>
        <p:spPr>
          <a:xfrm>
            <a:off x="6239933" y="2528888"/>
            <a:ext cx="5184659" cy="3313113"/>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Rediger teksttypografien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7" name="Date Placeholder 6"/>
          <p:cNvSpPr>
            <a:spLocks noGrp="1"/>
          </p:cNvSpPr>
          <p:nvPr>
            <p:ph type="dt" sz="half" idx="10"/>
          </p:nvPr>
        </p:nvSpPr>
        <p:spPr/>
        <p:txBody>
          <a:bodyPr/>
          <a:lstStyle/>
          <a:p>
            <a:fld id="{CE091E03-0F26-4BCE-ACC1-C864E97B04E9}" type="datetime2">
              <a:rPr lang="da-DK" smtClean="0"/>
              <a:t>13. september 2023</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47249483-E4DF-4F58-9D02-BF1D09F1FA18}" type="slidenum">
              <a:rPr lang="da-DK" smtClean="0"/>
              <a:t>‹#›</a:t>
            </a:fld>
            <a:endParaRPr lang="da-DK"/>
          </a:p>
        </p:txBody>
      </p:sp>
      <p:sp>
        <p:nvSpPr>
          <p:cNvPr id="10" name="Text Placeholder 16"/>
          <p:cNvSpPr>
            <a:spLocks noGrp="1"/>
          </p:cNvSpPr>
          <p:nvPr>
            <p:ph type="body" sz="quarter" idx="14"/>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Rediger teksttypografien i masteren</a:t>
            </a:r>
          </a:p>
        </p:txBody>
      </p:sp>
    </p:spTree>
    <p:extLst>
      <p:ext uri="{BB962C8B-B14F-4D97-AF65-F5344CB8AC3E}">
        <p14:creationId xmlns:p14="http://schemas.microsoft.com/office/powerpoint/2010/main" val="1040151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orside I - corporate">
    <p:spTree>
      <p:nvGrpSpPr>
        <p:cNvPr id="1" name=""/>
        <p:cNvGrpSpPr/>
        <p:nvPr/>
      </p:nvGrpSpPr>
      <p:grpSpPr>
        <a:xfrm>
          <a:off x="0" y="0"/>
          <a:ext cx="0" cy="0"/>
          <a:chOff x="0" y="0"/>
          <a:chExt cx="0" cy="0"/>
        </a:xfrm>
      </p:grpSpPr>
      <p:sp>
        <p:nvSpPr>
          <p:cNvPr id="14" name="Rectangle 24"/>
          <p:cNvSpPr/>
          <p:nvPr userDrawn="1"/>
        </p:nvSpPr>
        <p:spPr>
          <a:xfrm>
            <a:off x="1"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9" name="Picture Placeholder 8"/>
          <p:cNvSpPr>
            <a:spLocks noGrp="1"/>
          </p:cNvSpPr>
          <p:nvPr>
            <p:ph type="pic" sz="quarter" idx="15" hasCustomPrompt="1"/>
          </p:nvPr>
        </p:nvSpPr>
        <p:spPr>
          <a:xfrm>
            <a:off x="769950" y="1174273"/>
            <a:ext cx="687779"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a:t>Indsæt ikon</a:t>
            </a:r>
          </a:p>
        </p:txBody>
      </p:sp>
      <p:sp>
        <p:nvSpPr>
          <p:cNvPr id="2" name="Title 1"/>
          <p:cNvSpPr>
            <a:spLocks noGrp="1"/>
          </p:cNvSpPr>
          <p:nvPr>
            <p:ph type="ctrTitle" hasCustomPrompt="1"/>
          </p:nvPr>
        </p:nvSpPr>
        <p:spPr>
          <a:xfrm>
            <a:off x="729642" y="1952837"/>
            <a:ext cx="7959276" cy="1647614"/>
          </a:xfrm>
        </p:spPr>
        <p:txBody>
          <a:bodyPr tIns="0" anchor="b" anchorCtr="0"/>
          <a:lstStyle>
            <a:lvl1pPr>
              <a:defRPr baseline="0">
                <a:latin typeface="VIA Type Office Light" panose="02000503000000020004" pitchFamily="2" charset="0"/>
              </a:defRPr>
            </a:lvl1pPr>
          </a:lstStyle>
          <a:p>
            <a:r>
              <a:rPr lang="da-DK"/>
              <a:t>Overskrift</a:t>
            </a:r>
          </a:p>
        </p:txBody>
      </p:sp>
      <p:sp>
        <p:nvSpPr>
          <p:cNvPr id="3" name="Subtitle 2"/>
          <p:cNvSpPr>
            <a:spLocks noGrp="1"/>
          </p:cNvSpPr>
          <p:nvPr>
            <p:ph type="subTitle" idx="1" hasCustomPrompt="1"/>
          </p:nvPr>
        </p:nvSpPr>
        <p:spPr>
          <a:xfrm>
            <a:off x="768001" y="3707298"/>
            <a:ext cx="792091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Underoverskrift</a:t>
            </a:r>
          </a:p>
        </p:txBody>
      </p:sp>
      <p:sp>
        <p:nvSpPr>
          <p:cNvPr id="4" name="Date Placeholder 3"/>
          <p:cNvSpPr>
            <a:spLocks noGrp="1"/>
          </p:cNvSpPr>
          <p:nvPr>
            <p:ph type="dt" sz="half" idx="10"/>
          </p:nvPr>
        </p:nvSpPr>
        <p:spPr/>
        <p:txBody>
          <a:bodyPr/>
          <a:lstStyle/>
          <a:p>
            <a:fld id="{F1B653D2-CECA-4B60-9487-EBC17461AD57}" type="datetime2">
              <a:rPr lang="da-DK" smtClean="0"/>
              <a:t>13. september 2023</a:t>
            </a:fld>
            <a:endParaRPr lang="da-DK"/>
          </a:p>
        </p:txBody>
      </p:sp>
      <p:sp>
        <p:nvSpPr>
          <p:cNvPr id="5" name="Footer Placeholder 4"/>
          <p:cNvSpPr>
            <a:spLocks noGrp="1"/>
          </p:cNvSpPr>
          <p:nvPr>
            <p:ph type="ftr" sz="quarter" idx="11"/>
          </p:nvPr>
        </p:nvSpPr>
        <p:spPr/>
        <p:txBody>
          <a:bodyPr/>
          <a:lstStyle/>
          <a:p>
            <a:r>
              <a:rPr lang="da-DK"/>
              <a:t>Birgitte Helbæk Marcussen</a:t>
            </a:r>
          </a:p>
        </p:txBody>
      </p:sp>
      <p:sp>
        <p:nvSpPr>
          <p:cNvPr id="6" name="Slide Number Placeholder 5"/>
          <p:cNvSpPr>
            <a:spLocks noGrp="1"/>
          </p:cNvSpPr>
          <p:nvPr>
            <p:ph type="sldNum" sz="quarter" idx="12"/>
          </p:nvPr>
        </p:nvSpPr>
        <p:spPr/>
        <p:txBody>
          <a:bodyPr/>
          <a:lstStyle/>
          <a:p>
            <a:fld id="{5BA07366-CB75-4AA8-9E5B-928B849F427C}" type="slidenum">
              <a:rPr lang="da-DK" smtClean="0"/>
              <a:t>‹#›</a:t>
            </a:fld>
            <a:endParaRPr lang="da-DK"/>
          </a:p>
        </p:txBody>
      </p:sp>
      <p:sp>
        <p:nvSpPr>
          <p:cNvPr id="15" name="Text Placeholder 16"/>
          <p:cNvSpPr>
            <a:spLocks noGrp="1"/>
          </p:cNvSpPr>
          <p:nvPr>
            <p:ph type="body" sz="quarter" idx="16"/>
          </p:nvPr>
        </p:nvSpPr>
        <p:spPr>
          <a:xfrm>
            <a:off x="761699" y="5922000"/>
            <a:ext cx="2448638" cy="374400"/>
          </a:xfrm>
          <a:blipFill>
            <a:blip r:embed="rId2"/>
            <a:stretch>
              <a:fillRect/>
            </a:stretch>
          </a:blipFill>
        </p:spPr>
        <p:txBody>
          <a:bodyPr tIns="0">
            <a:normAutofit/>
          </a:bodyPr>
          <a:lstStyle>
            <a:lvl1pPr>
              <a:defRPr sz="100"/>
            </a:lvl1pPr>
          </a:lstStyle>
          <a:p>
            <a:pPr lvl="0"/>
            <a:r>
              <a:rPr lang="da-DK" noProof="1"/>
              <a:t>Rediger typografien i masterens</a:t>
            </a:r>
          </a:p>
        </p:txBody>
      </p:sp>
      <p:sp>
        <p:nvSpPr>
          <p:cNvPr id="11" name="AutoShape 4"/>
          <p:cNvSpPr>
            <a:spLocks/>
          </p:cNvSpPr>
          <p:nvPr userDrawn="1"/>
        </p:nvSpPr>
        <p:spPr bwMode="gray">
          <a:xfrm>
            <a:off x="-3107266" y="3168689"/>
            <a:ext cx="30014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2619237" y="1916113"/>
            <a:ext cx="2458371"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9" name="AutoShape 4"/>
          <p:cNvSpPr>
            <a:spLocks/>
          </p:cNvSpPr>
          <p:nvPr userDrawn="1"/>
        </p:nvSpPr>
        <p:spPr bwMode="gray">
          <a:xfrm>
            <a:off x="-2331132" y="584200"/>
            <a:ext cx="22252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r"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forandrer sig</a:t>
            </a:r>
            <a:endParaRPr lang="da-DK" altLang="da-DK" sz="1000" b="0" kern="1200" noProof="1">
              <a:solidFill>
                <a:schemeClr val="tx1"/>
              </a:solidFill>
              <a:latin typeface="+mn-lt"/>
              <a:ea typeface="+mn-ea"/>
              <a:cs typeface="Arial" charset="0"/>
            </a:endParaRPr>
          </a:p>
        </p:txBody>
      </p:sp>
      <p:sp>
        <p:nvSpPr>
          <p:cNvPr id="16" name="TextBox 17"/>
          <p:cNvSpPr txBox="1">
            <a:spLocks noChangeArrowheads="1"/>
          </p:cNvSpPr>
          <p:nvPr userDrawn="1"/>
        </p:nvSpPr>
        <p:spPr bwMode="auto">
          <a:xfrm>
            <a:off x="-3160183" y="5934670"/>
            <a:ext cx="30416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a:solidFill>
                  <a:schemeClr val="tx1"/>
                </a:solidFill>
                <a:latin typeface="+mn-lt"/>
              </a:rPr>
              <a:t>Generer titlen til alle slides</a:t>
            </a:r>
          </a:p>
          <a:p>
            <a:pPr algn="r" eaLnBrk="1" hangingPunct="1">
              <a:spcBef>
                <a:spcPct val="0"/>
              </a:spcBef>
              <a:buFontTx/>
              <a:buNone/>
            </a:pPr>
            <a:r>
              <a:rPr lang="da-DK" altLang="da-DK" sz="1000" b="1">
                <a:solidFill>
                  <a:schemeClr val="tx1"/>
                </a:solidFill>
                <a:latin typeface="+mn-lt"/>
              </a:rPr>
              <a:t>1. </a:t>
            </a:r>
            <a:r>
              <a:rPr lang="da-DK" altLang="da-DK" sz="1000">
                <a:solidFill>
                  <a:schemeClr val="tx1"/>
                </a:solidFill>
                <a:latin typeface="+mn-lt"/>
              </a:rPr>
              <a:t>Vælg </a:t>
            </a:r>
            <a:r>
              <a:rPr lang="da-DK" altLang="da-DK" sz="1000" b="1">
                <a:solidFill>
                  <a:schemeClr val="tx1"/>
                </a:solidFill>
                <a:latin typeface="+mn-lt"/>
              </a:rPr>
              <a:t>’Indsæt’</a:t>
            </a:r>
            <a:r>
              <a:rPr lang="da-DK" altLang="da-DK" sz="1000">
                <a:solidFill>
                  <a:schemeClr val="tx1"/>
                </a:solidFill>
                <a:latin typeface="+mn-lt"/>
              </a:rPr>
              <a:t> i topmenuen</a:t>
            </a:r>
          </a:p>
          <a:p>
            <a:pPr algn="r" eaLnBrk="1" hangingPunct="1">
              <a:spcBef>
                <a:spcPct val="0"/>
              </a:spcBef>
              <a:buFontTx/>
              <a:buNone/>
            </a:pPr>
            <a:r>
              <a:rPr lang="da-DK" altLang="da-DK" sz="1000" b="1">
                <a:solidFill>
                  <a:schemeClr val="tx1"/>
                </a:solidFill>
                <a:latin typeface="+mn-lt"/>
              </a:rPr>
              <a:t>2. </a:t>
            </a:r>
            <a:r>
              <a:rPr lang="da-DK" altLang="da-DK" sz="1000">
                <a:solidFill>
                  <a:schemeClr val="tx1"/>
                </a:solidFill>
                <a:latin typeface="+mn-lt"/>
              </a:rPr>
              <a:t>Vælg </a:t>
            </a:r>
            <a:r>
              <a:rPr lang="da-DK" altLang="da-DK" sz="1000" b="1">
                <a:solidFill>
                  <a:schemeClr val="tx1"/>
                </a:solidFill>
                <a:latin typeface="+mn-lt"/>
              </a:rPr>
              <a:t>’Sidehoved og Sidefod’</a:t>
            </a:r>
          </a:p>
          <a:p>
            <a:pPr algn="r" eaLnBrk="1" hangingPunct="1">
              <a:spcBef>
                <a:spcPct val="0"/>
              </a:spcBef>
              <a:buFontTx/>
              <a:buNone/>
            </a:pPr>
            <a:r>
              <a:rPr lang="da-DK" altLang="da-DK" sz="1000" b="1">
                <a:solidFill>
                  <a:schemeClr val="tx1"/>
                </a:solidFill>
                <a:latin typeface="+mn-lt"/>
              </a:rPr>
              <a:t>3. </a:t>
            </a:r>
            <a:r>
              <a:rPr lang="da-DK" altLang="da-DK" sz="1000">
                <a:solidFill>
                  <a:schemeClr val="tx1"/>
                </a:solidFill>
                <a:latin typeface="+mn-lt"/>
              </a:rPr>
              <a:t>Skriv titel på præsentation </a:t>
            </a:r>
            <a:br>
              <a:rPr lang="da-DK" altLang="da-DK" sz="1000">
                <a:solidFill>
                  <a:schemeClr val="tx1"/>
                </a:solidFill>
                <a:latin typeface="+mn-lt"/>
              </a:rPr>
            </a:br>
            <a:r>
              <a:rPr lang="da-DK" altLang="da-DK" sz="1000">
                <a:solidFill>
                  <a:schemeClr val="tx1"/>
                </a:solidFill>
                <a:latin typeface="+mn-lt"/>
              </a:rPr>
              <a:t>ind i tekstfeltet</a:t>
            </a:r>
          </a:p>
          <a:p>
            <a:pPr algn="r" eaLnBrk="1" hangingPunct="1">
              <a:spcBef>
                <a:spcPct val="0"/>
              </a:spcBef>
              <a:buFontTx/>
              <a:buNone/>
            </a:pPr>
            <a:r>
              <a:rPr lang="da-DK" altLang="da-DK" sz="1000" b="1">
                <a:solidFill>
                  <a:schemeClr val="tx1"/>
                </a:solidFill>
                <a:latin typeface="+mn-lt"/>
              </a:rPr>
              <a:t>4. </a:t>
            </a:r>
            <a:r>
              <a:rPr lang="da-DK" altLang="da-DK" sz="1000">
                <a:solidFill>
                  <a:schemeClr val="tx1"/>
                </a:solidFill>
                <a:latin typeface="+mn-lt"/>
              </a:rPr>
              <a:t>Tryk </a:t>
            </a:r>
            <a:r>
              <a:rPr lang="da-DK" altLang="da-DK" sz="1000" b="1">
                <a:solidFill>
                  <a:schemeClr val="tx1"/>
                </a:solidFill>
                <a:latin typeface="+mn-lt"/>
              </a:rPr>
              <a:t>’Anvend på alle’</a:t>
            </a:r>
          </a:p>
        </p:txBody>
      </p:sp>
      <p:sp>
        <p:nvSpPr>
          <p:cNvPr id="7" name="TextBox 6"/>
          <p:cNvSpPr txBox="1"/>
          <p:nvPr userDrawn="1"/>
        </p:nvSpPr>
        <p:spPr>
          <a:xfrm>
            <a:off x="768352" y="584200"/>
            <a:ext cx="2446866" cy="457946"/>
          </a:xfrm>
          <a:prstGeom prst="rect">
            <a:avLst/>
          </a:prstGeom>
          <a:noFill/>
        </p:spPr>
        <p:txBody>
          <a:bodyPr wrap="square" lIns="0" tIns="0" rIns="0" bIns="0" rtlCol="0">
            <a:spAutoFit/>
          </a:bodyPr>
          <a:lstStyle/>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Gør tanke til handling</a:t>
            </a:r>
          </a:p>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Tree>
    <p:extLst>
      <p:ext uri="{BB962C8B-B14F-4D97-AF65-F5344CB8AC3E}">
        <p14:creationId xmlns:p14="http://schemas.microsoft.com/office/powerpoint/2010/main" val="3203514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orside IV - Stort ikon">
    <p:spTree>
      <p:nvGrpSpPr>
        <p:cNvPr id="1" name=""/>
        <p:cNvGrpSpPr/>
        <p:nvPr/>
      </p:nvGrpSpPr>
      <p:grpSpPr>
        <a:xfrm>
          <a:off x="0" y="0"/>
          <a:ext cx="0" cy="0"/>
          <a:chOff x="0" y="0"/>
          <a:chExt cx="0" cy="0"/>
        </a:xfrm>
      </p:grpSpPr>
      <p:sp>
        <p:nvSpPr>
          <p:cNvPr id="34" name="Picture Placeholder 8"/>
          <p:cNvSpPr>
            <a:spLocks noGrp="1"/>
          </p:cNvSpPr>
          <p:nvPr>
            <p:ph type="pic" sz="quarter" idx="16" hasCustomPrompt="1"/>
          </p:nvPr>
        </p:nvSpPr>
        <p:spPr>
          <a:xfrm>
            <a:off x="4151493" y="1581394"/>
            <a:ext cx="3889013" cy="394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Klik på ikonet for at tilføje et ikon</a:t>
            </a:r>
            <a:endParaRPr lang="en-GB" dirty="0"/>
          </a:p>
        </p:txBody>
      </p:sp>
      <p:sp>
        <p:nvSpPr>
          <p:cNvPr id="15" name="Text Placeholder 1"/>
          <p:cNvSpPr>
            <a:spLocks noGrp="1"/>
          </p:cNvSpPr>
          <p:nvPr>
            <p:ph type="body" sz="quarter" idx="13" hasCustomPrompt="1"/>
          </p:nvPr>
        </p:nvSpPr>
        <p:spPr>
          <a:xfrm>
            <a:off x="768350" y="579714"/>
            <a:ext cx="518371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dirty="0"/>
              <a:t>Indsæt tekst</a:t>
            </a:r>
          </a:p>
        </p:txBody>
      </p:sp>
      <p:sp>
        <p:nvSpPr>
          <p:cNvPr id="16" name="Text Placeholder 2"/>
          <p:cNvSpPr>
            <a:spLocks noGrp="1"/>
          </p:cNvSpPr>
          <p:nvPr>
            <p:ph type="body" sz="quarter" idx="15" hasCustomPrompt="1"/>
          </p:nvPr>
        </p:nvSpPr>
        <p:spPr>
          <a:xfrm>
            <a:off x="6239934" y="579714"/>
            <a:ext cx="5183716"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dirty="0"/>
              <a:t>Indsæt tekst</a:t>
            </a:r>
          </a:p>
        </p:txBody>
      </p:sp>
      <p:sp>
        <p:nvSpPr>
          <p:cNvPr id="4" name="Date Placeholder 3"/>
          <p:cNvSpPr>
            <a:spLocks noGrp="1"/>
          </p:cNvSpPr>
          <p:nvPr>
            <p:ph type="dt" sz="half" idx="10"/>
          </p:nvPr>
        </p:nvSpPr>
        <p:spPr/>
        <p:txBody>
          <a:bodyPr/>
          <a:lstStyle/>
          <a:p>
            <a:fld id="{D5FEEE96-8A83-4905-BDDE-7C7B509A50C6}" type="datetime2">
              <a:rPr lang="da-DK" smtClean="0"/>
              <a:t>13. september 2023</a:t>
            </a:fld>
            <a:endParaRPr lang="da-DK" dirty="0"/>
          </a:p>
        </p:txBody>
      </p:sp>
      <p:sp>
        <p:nvSpPr>
          <p:cNvPr id="5" name="Footer Placeholder 4"/>
          <p:cNvSpPr>
            <a:spLocks noGrp="1"/>
          </p:cNvSpPr>
          <p:nvPr>
            <p:ph type="ftr" sz="quarter" idx="11"/>
          </p:nvPr>
        </p:nvSpPr>
        <p:spPr/>
        <p:txBody>
          <a:bodyPr/>
          <a:lstStyle/>
          <a:p>
            <a:r>
              <a:rPr lang="da-DK"/>
              <a:t>Birgitte Helbæk Marcussen</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a:t>
            </a:fld>
            <a:endParaRPr lang="da-DK" dirty="0"/>
          </a:p>
        </p:txBody>
      </p:sp>
      <p:sp>
        <p:nvSpPr>
          <p:cNvPr id="35"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37" name="TextBox 3"/>
          <p:cNvSpPr txBox="1"/>
          <p:nvPr userDrawn="1"/>
        </p:nvSpPr>
        <p:spPr>
          <a:xfrm>
            <a:off x="-2475184" y="1916113"/>
            <a:ext cx="2314318" cy="923330"/>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pic>
        <p:nvPicPr>
          <p:cNvPr id="38"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57043" y="1304766"/>
            <a:ext cx="1525772"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7"/>
          <p:cNvGrpSpPr/>
          <p:nvPr userDrawn="1"/>
        </p:nvGrpSpPr>
        <p:grpSpPr>
          <a:xfrm>
            <a:off x="-2389636" y="3657183"/>
            <a:ext cx="2276554" cy="3180414"/>
            <a:chOff x="-2389014" y="3657183"/>
            <a:chExt cx="2275961" cy="3180414"/>
          </a:xfrm>
        </p:grpSpPr>
        <p:grpSp>
          <p:nvGrpSpPr>
            <p:cNvPr id="40" name="Gruppe 37"/>
            <p:cNvGrpSpPr/>
            <p:nvPr userDrawn="1"/>
          </p:nvGrpSpPr>
          <p:grpSpPr>
            <a:xfrm>
              <a:off x="-2261220" y="3657183"/>
              <a:ext cx="2148167" cy="3180414"/>
              <a:chOff x="-2261220" y="2628888"/>
              <a:chExt cx="2148167" cy="3180414"/>
            </a:xfrm>
          </p:grpSpPr>
          <p:pic>
            <p:nvPicPr>
              <p:cNvPr id="4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7" name="Gruppe 40"/>
              <p:cNvGrpSpPr/>
              <p:nvPr userDrawn="1"/>
            </p:nvGrpSpPr>
            <p:grpSpPr>
              <a:xfrm>
                <a:off x="-1426464" y="4317211"/>
                <a:ext cx="1313411" cy="1492091"/>
                <a:chOff x="-1426464" y="4279878"/>
                <a:chExt cx="1313411" cy="1492091"/>
              </a:xfrm>
            </p:grpSpPr>
            <p:pic>
              <p:nvPicPr>
                <p:cNvPr id="4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1"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2" name="Lige forbindelse 47"/>
            <p:cNvCxnSpPr>
              <a:endCxn id="41"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44"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uppe 75"/>
          <p:cNvGrpSpPr>
            <a:grpSpLocks/>
          </p:cNvGrpSpPr>
          <p:nvPr userDrawn="1"/>
        </p:nvGrpSpPr>
        <p:grpSpPr bwMode="auto">
          <a:xfrm>
            <a:off x="12352867" y="1546869"/>
            <a:ext cx="2035705" cy="3053620"/>
            <a:chOff x="5186790" y="1517655"/>
            <a:chExt cx="2034660" cy="3052739"/>
          </a:xfrm>
        </p:grpSpPr>
        <p:sp>
          <p:nvSpPr>
            <p:cNvPr id="33" name="TextBox 12"/>
            <p:cNvSpPr txBox="1">
              <a:spLocks noChangeArrowheads="1"/>
            </p:cNvSpPr>
            <p:nvPr/>
          </p:nvSpPr>
          <p:spPr bwMode="auto">
            <a:xfrm>
              <a:off x="5189964" y="1517655"/>
              <a:ext cx="2031486" cy="27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ikon</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ikon</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ikonets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ikonet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ikonets hjørner</a:t>
              </a:r>
            </a:p>
          </p:txBody>
        </p:sp>
        <p:pic>
          <p:nvPicPr>
            <p:cNvPr id="36" name="Billede 7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uppe 78"/>
            <p:cNvGrpSpPr>
              <a:grpSpLocks/>
            </p:cNvGrpSpPr>
            <p:nvPr/>
          </p:nvGrpSpPr>
          <p:grpSpPr bwMode="auto">
            <a:xfrm>
              <a:off x="5186790" y="4191100"/>
              <a:ext cx="330061" cy="379294"/>
              <a:chOff x="1018031" y="6329953"/>
              <a:chExt cx="373412" cy="429112"/>
            </a:xfrm>
          </p:grpSpPr>
          <p:pic>
            <p:nvPicPr>
              <p:cNvPr id="53" name="Billede 7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
        <p:nvSpPr>
          <p:cNvPr id="31" name="Text Placeholder 16"/>
          <p:cNvSpPr>
            <a:spLocks noGrp="1"/>
          </p:cNvSpPr>
          <p:nvPr>
            <p:ph type="body" sz="quarter" idx="17"/>
          </p:nvPr>
        </p:nvSpPr>
        <p:spPr>
          <a:xfrm>
            <a:off x="761699" y="5922000"/>
            <a:ext cx="2448638" cy="374400"/>
          </a:xfrm>
          <a:blipFill>
            <a:blip r:embed="rId7"/>
            <a:stretch>
              <a:fillRect/>
            </a:stretch>
          </a:blipFill>
        </p:spPr>
        <p:txBody>
          <a:bodyPr tIns="0">
            <a:normAutofit/>
          </a:bodyPr>
          <a:lstStyle>
            <a:lvl1pPr>
              <a:defRPr sz="100"/>
            </a:lvl1pPr>
          </a:lstStyle>
          <a:p>
            <a:pPr lvl="0"/>
            <a:r>
              <a:rPr lang="da-DK" noProof="1"/>
              <a:t>Rediger typografien i masterens</a:t>
            </a:r>
          </a:p>
        </p:txBody>
      </p:sp>
    </p:spTree>
    <p:extLst>
      <p:ext uri="{BB962C8B-B14F-4D97-AF65-F5344CB8AC3E}">
        <p14:creationId xmlns:p14="http://schemas.microsoft.com/office/powerpoint/2010/main" val="208812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3B7CB-2B0F-4544-BBCD-A05F7542304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D60731E-6CF5-451A-AD6B-3BE3DBEA846D}"/>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7A768FE-7729-4E66-AA71-8C5BE85C809B}"/>
              </a:ext>
            </a:extLst>
          </p:cNvPr>
          <p:cNvSpPr>
            <a:spLocks noGrp="1"/>
          </p:cNvSpPr>
          <p:nvPr>
            <p:ph type="dt" sz="half" idx="10"/>
          </p:nvPr>
        </p:nvSpPr>
        <p:spPr/>
        <p:txBody>
          <a:bodyPr/>
          <a:lstStyle/>
          <a:p>
            <a:fld id="{0D6172A3-2A31-4BEE-950B-5C1761EE06E3}" type="datetimeFigureOut">
              <a:rPr lang="da-DK" smtClean="0"/>
              <a:t>13.09.2023</a:t>
            </a:fld>
            <a:endParaRPr lang="da-DK"/>
          </a:p>
        </p:txBody>
      </p:sp>
      <p:sp>
        <p:nvSpPr>
          <p:cNvPr id="5" name="Pladsholder til sidefod 4">
            <a:extLst>
              <a:ext uri="{FF2B5EF4-FFF2-40B4-BE49-F238E27FC236}">
                <a16:creationId xmlns:a16="http://schemas.microsoft.com/office/drawing/2014/main" id="{4A1733BA-9F6D-466B-8D5F-5A00F275742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BC778BA-2660-4CD4-B96B-3B55400A566E}"/>
              </a:ext>
            </a:extLst>
          </p:cNvPr>
          <p:cNvSpPr>
            <a:spLocks noGrp="1"/>
          </p:cNvSpPr>
          <p:nvPr>
            <p:ph type="sldNum" sz="quarter" idx="12"/>
          </p:nvPr>
        </p:nvSpPr>
        <p:spPr/>
        <p:txBody>
          <a:bodyPr/>
          <a:lstStyle/>
          <a:p>
            <a:fld id="{1C1F84AD-56C9-487A-B98E-B65A07B982B5}" type="slidenum">
              <a:rPr lang="da-DK" smtClean="0"/>
              <a:t>‹#›</a:t>
            </a:fld>
            <a:endParaRPr lang="da-DK"/>
          </a:p>
        </p:txBody>
      </p:sp>
    </p:spTree>
    <p:extLst>
      <p:ext uri="{BB962C8B-B14F-4D97-AF65-F5344CB8AC3E}">
        <p14:creationId xmlns:p14="http://schemas.microsoft.com/office/powerpoint/2010/main" val="1014910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62EF7-EDBC-4A92-8E6C-B1912CEF3424}"/>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2385119-2290-4CD0-8742-5B783B245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A6E3FB33-D974-4FD4-81FF-2814D0245799}"/>
              </a:ext>
            </a:extLst>
          </p:cNvPr>
          <p:cNvSpPr>
            <a:spLocks noGrp="1"/>
          </p:cNvSpPr>
          <p:nvPr>
            <p:ph type="dt" sz="half" idx="10"/>
          </p:nvPr>
        </p:nvSpPr>
        <p:spPr/>
        <p:txBody>
          <a:bodyPr/>
          <a:lstStyle/>
          <a:p>
            <a:fld id="{0D6172A3-2A31-4BEE-950B-5C1761EE06E3}" type="datetimeFigureOut">
              <a:rPr lang="da-DK" smtClean="0"/>
              <a:t>13.09.2023</a:t>
            </a:fld>
            <a:endParaRPr lang="da-DK"/>
          </a:p>
        </p:txBody>
      </p:sp>
      <p:sp>
        <p:nvSpPr>
          <p:cNvPr id="5" name="Pladsholder til sidefod 4">
            <a:extLst>
              <a:ext uri="{FF2B5EF4-FFF2-40B4-BE49-F238E27FC236}">
                <a16:creationId xmlns:a16="http://schemas.microsoft.com/office/drawing/2014/main" id="{C47FDD92-3096-4FD9-A7CD-B9F226A3FB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C88226C-B4F0-4B14-B32C-6167DC8B4BC3}"/>
              </a:ext>
            </a:extLst>
          </p:cNvPr>
          <p:cNvSpPr>
            <a:spLocks noGrp="1"/>
          </p:cNvSpPr>
          <p:nvPr>
            <p:ph type="sldNum" sz="quarter" idx="12"/>
          </p:nvPr>
        </p:nvSpPr>
        <p:spPr/>
        <p:txBody>
          <a:bodyPr/>
          <a:lstStyle/>
          <a:p>
            <a:fld id="{1C1F84AD-56C9-487A-B98E-B65A07B982B5}" type="slidenum">
              <a:rPr lang="da-DK" smtClean="0"/>
              <a:t>‹#›</a:t>
            </a:fld>
            <a:endParaRPr lang="da-DK"/>
          </a:p>
        </p:txBody>
      </p:sp>
    </p:spTree>
    <p:extLst>
      <p:ext uri="{BB962C8B-B14F-4D97-AF65-F5344CB8AC3E}">
        <p14:creationId xmlns:p14="http://schemas.microsoft.com/office/powerpoint/2010/main" val="732887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239A23-90E0-4206-AD57-31956C5921C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83F3959-E28C-489B-9915-606C945159DF}"/>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D3DA519-DC34-4A5A-9661-87A11CA3CFA7}"/>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1B082D58-1041-4216-8D44-68A6E4B0CC76}"/>
              </a:ext>
            </a:extLst>
          </p:cNvPr>
          <p:cNvSpPr>
            <a:spLocks noGrp="1"/>
          </p:cNvSpPr>
          <p:nvPr>
            <p:ph type="dt" sz="half" idx="10"/>
          </p:nvPr>
        </p:nvSpPr>
        <p:spPr/>
        <p:txBody>
          <a:bodyPr/>
          <a:lstStyle/>
          <a:p>
            <a:fld id="{0D6172A3-2A31-4BEE-950B-5C1761EE06E3}" type="datetimeFigureOut">
              <a:rPr lang="da-DK" smtClean="0"/>
              <a:t>13.09.2023</a:t>
            </a:fld>
            <a:endParaRPr lang="da-DK"/>
          </a:p>
        </p:txBody>
      </p:sp>
      <p:sp>
        <p:nvSpPr>
          <p:cNvPr id="6" name="Pladsholder til sidefod 5">
            <a:extLst>
              <a:ext uri="{FF2B5EF4-FFF2-40B4-BE49-F238E27FC236}">
                <a16:creationId xmlns:a16="http://schemas.microsoft.com/office/drawing/2014/main" id="{8E82476E-BFD4-4C68-A137-8DE1DD8F9E1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90F1173-0D5D-4500-B7F5-0075FCA41740}"/>
              </a:ext>
            </a:extLst>
          </p:cNvPr>
          <p:cNvSpPr>
            <a:spLocks noGrp="1"/>
          </p:cNvSpPr>
          <p:nvPr>
            <p:ph type="sldNum" sz="quarter" idx="12"/>
          </p:nvPr>
        </p:nvSpPr>
        <p:spPr/>
        <p:txBody>
          <a:bodyPr/>
          <a:lstStyle/>
          <a:p>
            <a:fld id="{1C1F84AD-56C9-487A-B98E-B65A07B982B5}" type="slidenum">
              <a:rPr lang="da-DK" smtClean="0"/>
              <a:t>‹#›</a:t>
            </a:fld>
            <a:endParaRPr lang="da-DK"/>
          </a:p>
        </p:txBody>
      </p:sp>
    </p:spTree>
    <p:extLst>
      <p:ext uri="{BB962C8B-B14F-4D97-AF65-F5344CB8AC3E}">
        <p14:creationId xmlns:p14="http://schemas.microsoft.com/office/powerpoint/2010/main" val="4004095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1DE5F-BC67-4CD4-9BE7-090FDA06CDF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18BD140-4ACD-47B5-BC38-02991931E2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F09278FA-6ACF-40CD-927A-BFA9C82B0296}"/>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871FD3BB-686A-4A19-A42E-097F0219A1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FB62F8B3-3D89-4B5B-9EF7-1DCC0A4EA67E}"/>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199EF9E-705C-4F94-9B12-243FFCD0773E}"/>
              </a:ext>
            </a:extLst>
          </p:cNvPr>
          <p:cNvSpPr>
            <a:spLocks noGrp="1"/>
          </p:cNvSpPr>
          <p:nvPr>
            <p:ph type="dt" sz="half" idx="10"/>
          </p:nvPr>
        </p:nvSpPr>
        <p:spPr/>
        <p:txBody>
          <a:bodyPr/>
          <a:lstStyle/>
          <a:p>
            <a:fld id="{0D6172A3-2A31-4BEE-950B-5C1761EE06E3}" type="datetimeFigureOut">
              <a:rPr lang="da-DK" smtClean="0"/>
              <a:t>13.09.2023</a:t>
            </a:fld>
            <a:endParaRPr lang="da-DK"/>
          </a:p>
        </p:txBody>
      </p:sp>
      <p:sp>
        <p:nvSpPr>
          <p:cNvPr id="8" name="Pladsholder til sidefod 7">
            <a:extLst>
              <a:ext uri="{FF2B5EF4-FFF2-40B4-BE49-F238E27FC236}">
                <a16:creationId xmlns:a16="http://schemas.microsoft.com/office/drawing/2014/main" id="{158B2FFC-210D-4F34-B8BE-82AA964E2B4F}"/>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1A92DE79-94CB-4DD6-B747-EFBDB19B2742}"/>
              </a:ext>
            </a:extLst>
          </p:cNvPr>
          <p:cNvSpPr>
            <a:spLocks noGrp="1"/>
          </p:cNvSpPr>
          <p:nvPr>
            <p:ph type="sldNum" sz="quarter" idx="12"/>
          </p:nvPr>
        </p:nvSpPr>
        <p:spPr/>
        <p:txBody>
          <a:bodyPr/>
          <a:lstStyle/>
          <a:p>
            <a:fld id="{1C1F84AD-56C9-487A-B98E-B65A07B982B5}" type="slidenum">
              <a:rPr lang="da-DK" smtClean="0"/>
              <a:t>‹#›</a:t>
            </a:fld>
            <a:endParaRPr lang="da-DK"/>
          </a:p>
        </p:txBody>
      </p:sp>
    </p:spTree>
    <p:extLst>
      <p:ext uri="{BB962C8B-B14F-4D97-AF65-F5344CB8AC3E}">
        <p14:creationId xmlns:p14="http://schemas.microsoft.com/office/powerpoint/2010/main" val="282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7A70C-0D0F-4980-86A7-C18EC292925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008FE28-5258-48C7-BC9A-03B98D2BA5F6}"/>
              </a:ext>
            </a:extLst>
          </p:cNvPr>
          <p:cNvSpPr>
            <a:spLocks noGrp="1"/>
          </p:cNvSpPr>
          <p:nvPr>
            <p:ph type="dt" sz="half" idx="10"/>
          </p:nvPr>
        </p:nvSpPr>
        <p:spPr/>
        <p:txBody>
          <a:bodyPr/>
          <a:lstStyle/>
          <a:p>
            <a:fld id="{0D6172A3-2A31-4BEE-950B-5C1761EE06E3}" type="datetimeFigureOut">
              <a:rPr lang="da-DK" smtClean="0"/>
              <a:t>13.09.2023</a:t>
            </a:fld>
            <a:endParaRPr lang="da-DK"/>
          </a:p>
        </p:txBody>
      </p:sp>
      <p:sp>
        <p:nvSpPr>
          <p:cNvPr id="4" name="Pladsholder til sidefod 3">
            <a:extLst>
              <a:ext uri="{FF2B5EF4-FFF2-40B4-BE49-F238E27FC236}">
                <a16:creationId xmlns:a16="http://schemas.microsoft.com/office/drawing/2014/main" id="{7E60D084-EF9F-4A5F-AE7B-2FDCEF3E7A3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7AE48E6-5EFD-4F4A-AF66-46D771C24CB6}"/>
              </a:ext>
            </a:extLst>
          </p:cNvPr>
          <p:cNvSpPr>
            <a:spLocks noGrp="1"/>
          </p:cNvSpPr>
          <p:nvPr>
            <p:ph type="sldNum" sz="quarter" idx="12"/>
          </p:nvPr>
        </p:nvSpPr>
        <p:spPr/>
        <p:txBody>
          <a:bodyPr/>
          <a:lstStyle/>
          <a:p>
            <a:fld id="{1C1F84AD-56C9-487A-B98E-B65A07B982B5}" type="slidenum">
              <a:rPr lang="da-DK" smtClean="0"/>
              <a:t>‹#›</a:t>
            </a:fld>
            <a:endParaRPr lang="da-DK"/>
          </a:p>
        </p:txBody>
      </p:sp>
    </p:spTree>
    <p:extLst>
      <p:ext uri="{BB962C8B-B14F-4D97-AF65-F5344CB8AC3E}">
        <p14:creationId xmlns:p14="http://schemas.microsoft.com/office/powerpoint/2010/main" val="96748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07B6C45-E1F8-4163-9F0C-72005A9FEAB1}"/>
              </a:ext>
            </a:extLst>
          </p:cNvPr>
          <p:cNvSpPr>
            <a:spLocks noGrp="1"/>
          </p:cNvSpPr>
          <p:nvPr>
            <p:ph type="dt" sz="half" idx="10"/>
          </p:nvPr>
        </p:nvSpPr>
        <p:spPr/>
        <p:txBody>
          <a:bodyPr/>
          <a:lstStyle/>
          <a:p>
            <a:fld id="{0D6172A3-2A31-4BEE-950B-5C1761EE06E3}" type="datetimeFigureOut">
              <a:rPr lang="da-DK" smtClean="0"/>
              <a:t>13.09.2023</a:t>
            </a:fld>
            <a:endParaRPr lang="da-DK"/>
          </a:p>
        </p:txBody>
      </p:sp>
      <p:sp>
        <p:nvSpPr>
          <p:cNvPr id="3" name="Pladsholder til sidefod 2">
            <a:extLst>
              <a:ext uri="{FF2B5EF4-FFF2-40B4-BE49-F238E27FC236}">
                <a16:creationId xmlns:a16="http://schemas.microsoft.com/office/drawing/2014/main" id="{C1AEDFE3-F1D7-4C9C-9453-CC99368D7E8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F9C6C835-7188-4A4A-8CAC-C98F241AE4A3}"/>
              </a:ext>
            </a:extLst>
          </p:cNvPr>
          <p:cNvSpPr>
            <a:spLocks noGrp="1"/>
          </p:cNvSpPr>
          <p:nvPr>
            <p:ph type="sldNum" sz="quarter" idx="12"/>
          </p:nvPr>
        </p:nvSpPr>
        <p:spPr/>
        <p:txBody>
          <a:bodyPr/>
          <a:lstStyle/>
          <a:p>
            <a:fld id="{1C1F84AD-56C9-487A-B98E-B65A07B982B5}" type="slidenum">
              <a:rPr lang="da-DK" smtClean="0"/>
              <a:t>‹#›</a:t>
            </a:fld>
            <a:endParaRPr lang="da-DK"/>
          </a:p>
        </p:txBody>
      </p:sp>
    </p:spTree>
    <p:extLst>
      <p:ext uri="{BB962C8B-B14F-4D97-AF65-F5344CB8AC3E}">
        <p14:creationId xmlns:p14="http://schemas.microsoft.com/office/powerpoint/2010/main" val="1942015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B9D32E-B4F6-4456-93AF-8B32E1CB576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30D6D62E-2417-4838-BDA6-3E2AAFA62E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4292FF3E-91FE-4606-B284-7AA3312D8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E565AEFC-68F1-4F72-94CB-058BDFD98778}"/>
              </a:ext>
            </a:extLst>
          </p:cNvPr>
          <p:cNvSpPr>
            <a:spLocks noGrp="1"/>
          </p:cNvSpPr>
          <p:nvPr>
            <p:ph type="dt" sz="half" idx="10"/>
          </p:nvPr>
        </p:nvSpPr>
        <p:spPr/>
        <p:txBody>
          <a:bodyPr/>
          <a:lstStyle/>
          <a:p>
            <a:fld id="{0D6172A3-2A31-4BEE-950B-5C1761EE06E3}" type="datetimeFigureOut">
              <a:rPr lang="da-DK" smtClean="0"/>
              <a:t>13.09.2023</a:t>
            </a:fld>
            <a:endParaRPr lang="da-DK"/>
          </a:p>
        </p:txBody>
      </p:sp>
      <p:sp>
        <p:nvSpPr>
          <p:cNvPr id="6" name="Pladsholder til sidefod 5">
            <a:extLst>
              <a:ext uri="{FF2B5EF4-FFF2-40B4-BE49-F238E27FC236}">
                <a16:creationId xmlns:a16="http://schemas.microsoft.com/office/drawing/2014/main" id="{D742F7B2-B81E-4295-880B-95401529673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CF82BAC-2B9D-4740-9783-3B2476245D3E}"/>
              </a:ext>
            </a:extLst>
          </p:cNvPr>
          <p:cNvSpPr>
            <a:spLocks noGrp="1"/>
          </p:cNvSpPr>
          <p:nvPr>
            <p:ph type="sldNum" sz="quarter" idx="12"/>
          </p:nvPr>
        </p:nvSpPr>
        <p:spPr/>
        <p:txBody>
          <a:bodyPr/>
          <a:lstStyle/>
          <a:p>
            <a:fld id="{1C1F84AD-56C9-487A-B98E-B65A07B982B5}" type="slidenum">
              <a:rPr lang="da-DK" smtClean="0"/>
              <a:t>‹#›</a:t>
            </a:fld>
            <a:endParaRPr lang="da-DK"/>
          </a:p>
        </p:txBody>
      </p:sp>
    </p:spTree>
    <p:extLst>
      <p:ext uri="{BB962C8B-B14F-4D97-AF65-F5344CB8AC3E}">
        <p14:creationId xmlns:p14="http://schemas.microsoft.com/office/powerpoint/2010/main" val="275396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62CA78-6ED7-49EF-BEB9-F58CBA742D8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F03FCB0F-3A85-43D8-8700-8C022F5F96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CEF0BBC-651F-4F4D-83E2-05730333C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5DDB4E8E-D22C-402B-A201-EDF323BD61D7}"/>
              </a:ext>
            </a:extLst>
          </p:cNvPr>
          <p:cNvSpPr>
            <a:spLocks noGrp="1"/>
          </p:cNvSpPr>
          <p:nvPr>
            <p:ph type="dt" sz="half" idx="10"/>
          </p:nvPr>
        </p:nvSpPr>
        <p:spPr/>
        <p:txBody>
          <a:bodyPr/>
          <a:lstStyle/>
          <a:p>
            <a:fld id="{0D6172A3-2A31-4BEE-950B-5C1761EE06E3}" type="datetimeFigureOut">
              <a:rPr lang="da-DK" smtClean="0"/>
              <a:t>13.09.2023</a:t>
            </a:fld>
            <a:endParaRPr lang="da-DK"/>
          </a:p>
        </p:txBody>
      </p:sp>
      <p:sp>
        <p:nvSpPr>
          <p:cNvPr id="6" name="Pladsholder til sidefod 5">
            <a:extLst>
              <a:ext uri="{FF2B5EF4-FFF2-40B4-BE49-F238E27FC236}">
                <a16:creationId xmlns:a16="http://schemas.microsoft.com/office/drawing/2014/main" id="{A99D51B7-58D7-4110-BCB0-A7182443355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9D23027-F544-4FEF-89E9-55B8C5D146DA}"/>
              </a:ext>
            </a:extLst>
          </p:cNvPr>
          <p:cNvSpPr>
            <a:spLocks noGrp="1"/>
          </p:cNvSpPr>
          <p:nvPr>
            <p:ph type="sldNum" sz="quarter" idx="12"/>
          </p:nvPr>
        </p:nvSpPr>
        <p:spPr/>
        <p:txBody>
          <a:bodyPr/>
          <a:lstStyle/>
          <a:p>
            <a:fld id="{1C1F84AD-56C9-487A-B98E-B65A07B982B5}" type="slidenum">
              <a:rPr lang="da-DK" smtClean="0"/>
              <a:t>‹#›</a:t>
            </a:fld>
            <a:endParaRPr lang="da-DK"/>
          </a:p>
        </p:txBody>
      </p:sp>
    </p:spTree>
    <p:extLst>
      <p:ext uri="{BB962C8B-B14F-4D97-AF65-F5344CB8AC3E}">
        <p14:creationId xmlns:p14="http://schemas.microsoft.com/office/powerpoint/2010/main" val="3838866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E78F8E3-55E4-4D5F-98B0-77FC4F1F0A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0BC5D5F-6375-48CD-947B-E4C8B55D7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EF7D1F8-49E7-4FA1-AB1E-CE816B11F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6172A3-2A31-4BEE-950B-5C1761EE06E3}" type="datetimeFigureOut">
              <a:rPr lang="da-DK" smtClean="0"/>
              <a:t>13.09.2023</a:t>
            </a:fld>
            <a:endParaRPr lang="da-DK"/>
          </a:p>
        </p:txBody>
      </p:sp>
      <p:sp>
        <p:nvSpPr>
          <p:cNvPr id="5" name="Pladsholder til sidefod 4">
            <a:extLst>
              <a:ext uri="{FF2B5EF4-FFF2-40B4-BE49-F238E27FC236}">
                <a16:creationId xmlns:a16="http://schemas.microsoft.com/office/drawing/2014/main" id="{C898D636-3E79-4726-84CC-C3C25DE061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A6EE468F-395E-4470-B708-0CC6B97044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F84AD-56C9-487A-B98E-B65A07B982B5}" type="slidenum">
              <a:rPr lang="da-DK" smtClean="0"/>
              <a:t>‹#›</a:t>
            </a:fld>
            <a:endParaRPr lang="da-DK"/>
          </a:p>
        </p:txBody>
      </p:sp>
    </p:spTree>
    <p:extLst>
      <p:ext uri="{BB962C8B-B14F-4D97-AF65-F5344CB8AC3E}">
        <p14:creationId xmlns:p14="http://schemas.microsoft.com/office/powerpoint/2010/main" val="238350055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61" r:id="rId14"/>
    <p:sldLayoutId id="2147483697" r:id="rId15"/>
    <p:sldLayoutId id="2147483698" r:id="rId16"/>
    <p:sldLayoutId id="2147483700" r:id="rId17"/>
    <p:sldLayoutId id="214748370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1.m4a"/><Relationship Id="rId7" Type="http://schemas.openxmlformats.org/officeDocument/2006/relationships/hyperlink" Target="https://www.unesco.de/sites/default/files/2018-08/unesco_education_for_sustainable_development_goals.pdf" TargetMode="Externa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hyperlink" Target="https://www.iau-hesd.net/sites/default/files/documents/247444e.pdf" TargetMode="External"/><Relationship Id="rId5" Type="http://schemas.openxmlformats.org/officeDocument/2006/relationships/notesSlide" Target="../notesSlides/notesSlide14.xml"/><Relationship Id="rId10" Type="http://schemas.openxmlformats.org/officeDocument/2006/relationships/image" Target="../media/image46.png"/><Relationship Id="rId4" Type="http://schemas.openxmlformats.org/officeDocument/2006/relationships/slideLayout" Target="../slideLayouts/slideLayout18.xm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media2.m4a"/><Relationship Id="rId7" Type="http://schemas.openxmlformats.org/officeDocument/2006/relationships/hyperlink" Target="https://www.unesco.de/sites/default/files/2018-08/unesco_education_for_sustainable_development_goals.pdf" TargetMode="External"/><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hyperlink" Target="https://www.iau-hesd.net/sites/default/files/documents/247444e.pdf" TargetMode="External"/><Relationship Id="rId5" Type="http://schemas.openxmlformats.org/officeDocument/2006/relationships/notesSlide" Target="../notesSlides/notesSlide15.xml"/><Relationship Id="rId4" Type="http://schemas.openxmlformats.org/officeDocument/2006/relationships/slideLayout" Target="../slideLayouts/slideLayout18.xml"/><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hyperlink" Target="https://verdensmaalene.cdn.prismic.io/verdensmaalene/0f0df43a-2e4a-463e-bc4d-5af1330bf793_UBU_rapport_sept22.pdf" TargetMode="External"/><Relationship Id="rId4" Type="http://schemas.openxmlformats.org/officeDocument/2006/relationships/hyperlink" Target="https://verdensmaalene.cdn.prismic.io/verdensmaalene/852fe8c3-3d3d-4ba8-8e3f-6942c3f41acb_Forslag+til+handlingsplan+for+Uddannelse+for+B%C3%A6redygtig+Udvikling.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34" Type="http://schemas.openxmlformats.org/officeDocument/2006/relationships/image" Target="../media/image32.png"/><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image" Target="../media/image31.svg"/><Relationship Id="rId2" Type="http://schemas.openxmlformats.org/officeDocument/2006/relationships/notesSlide" Target="../notesSlides/notesSlide6.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image" Target="../media/image27.svg"/><Relationship Id="rId1" Type="http://schemas.openxmlformats.org/officeDocument/2006/relationships/slideLayout" Target="../slideLayouts/slideLayout16.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openxmlformats.org/officeDocument/2006/relationships/image" Target="../media/image30.png"/><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image" Target="../media/image26.png"/><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image" Target="../media/image29.sv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image" Target="../media/image28.png"/><Relationship Id="rId35" Type="http://schemas.openxmlformats.org/officeDocument/2006/relationships/image" Target="../media/image33.svg"/><Relationship Id="rId8"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456B9-6565-4CCA-B8B2-0FD3C1BA0594}"/>
              </a:ext>
            </a:extLst>
          </p:cNvPr>
          <p:cNvSpPr>
            <a:spLocks noGrp="1"/>
          </p:cNvSpPr>
          <p:nvPr>
            <p:ph type="ctrTitle"/>
          </p:nvPr>
        </p:nvSpPr>
        <p:spPr>
          <a:xfrm>
            <a:off x="531848" y="3581585"/>
            <a:ext cx="7773055" cy="1215566"/>
          </a:xfrm>
          <a:noFill/>
        </p:spPr>
        <p:txBody>
          <a:bodyPr>
            <a:normAutofit fontScale="90000"/>
          </a:bodyPr>
          <a:lstStyle/>
          <a:p>
            <a:r>
              <a:rPr lang="da-DK" b="1"/>
              <a:t>Organisatorisk og ledelsesmæssig uddannelsesudvikling i et bæredygtigt perspektiv</a:t>
            </a:r>
            <a:endParaRPr lang="da-DK"/>
          </a:p>
        </p:txBody>
      </p:sp>
      <p:sp>
        <p:nvSpPr>
          <p:cNvPr id="3" name="Undertitel 2">
            <a:extLst>
              <a:ext uri="{FF2B5EF4-FFF2-40B4-BE49-F238E27FC236}">
                <a16:creationId xmlns:a16="http://schemas.microsoft.com/office/drawing/2014/main" id="{5B4D8D05-9769-49F8-8F0A-B2574BB38A2B}"/>
              </a:ext>
            </a:extLst>
          </p:cNvPr>
          <p:cNvSpPr>
            <a:spLocks noGrp="1"/>
          </p:cNvSpPr>
          <p:nvPr>
            <p:ph type="subTitle" idx="1"/>
          </p:nvPr>
        </p:nvSpPr>
        <p:spPr>
          <a:xfrm>
            <a:off x="552586" y="4914381"/>
            <a:ext cx="8343988" cy="714113"/>
          </a:xfrm>
          <a:noFill/>
        </p:spPr>
        <p:txBody>
          <a:bodyPr>
            <a:normAutofit fontScale="55000" lnSpcReduction="20000"/>
          </a:bodyPr>
          <a:lstStyle/>
          <a:p>
            <a:pPr>
              <a:lnSpc>
                <a:spcPct val="120000"/>
              </a:lnSpc>
            </a:pPr>
            <a:r>
              <a:rPr lang="da-DK"/>
              <a:t>V/ Mette Høy, Lektor og post uddannelses- og udviklingschef, </a:t>
            </a:r>
            <a:r>
              <a:rPr lang="da-DK" err="1"/>
              <a:t>Cphbusiness</a:t>
            </a:r>
            <a:r>
              <a:rPr lang="da-DK"/>
              <a:t> og </a:t>
            </a:r>
            <a:br>
              <a:rPr lang="da-DK"/>
            </a:br>
            <a:r>
              <a:rPr lang="da-DK"/>
              <a:t>Birgitte Helbæk Marcussen, Lektor og Expert </a:t>
            </a:r>
            <a:r>
              <a:rPr lang="da-DK" err="1"/>
              <a:t>Coordinator</a:t>
            </a:r>
            <a:r>
              <a:rPr lang="da-DK"/>
              <a:t> i TEACH4SD VIA University College</a:t>
            </a:r>
          </a:p>
        </p:txBody>
      </p:sp>
      <p:sp>
        <p:nvSpPr>
          <p:cNvPr id="4" name="Pladsholder til dato 3">
            <a:extLst>
              <a:ext uri="{FF2B5EF4-FFF2-40B4-BE49-F238E27FC236}">
                <a16:creationId xmlns:a16="http://schemas.microsoft.com/office/drawing/2014/main" id="{FCCFC11A-64A5-4CFA-93BB-793F788B1DE7}"/>
              </a:ext>
            </a:extLst>
          </p:cNvPr>
          <p:cNvSpPr>
            <a:spLocks noGrp="1"/>
          </p:cNvSpPr>
          <p:nvPr>
            <p:ph type="dt" sz="half" idx="10"/>
          </p:nvPr>
        </p:nvSpPr>
        <p:spPr/>
        <p:txBody>
          <a:bodyPr/>
          <a:lstStyle/>
          <a:p>
            <a:fld id="{B6C7E432-5BB5-452C-9C48-44B4E940E741}" type="datetime2">
              <a:rPr lang="da-DK" smtClean="0"/>
              <a:t>13. september 2023</a:t>
            </a:fld>
            <a:endParaRPr lang="da-DK"/>
          </a:p>
        </p:txBody>
      </p:sp>
      <p:sp>
        <p:nvSpPr>
          <p:cNvPr id="5" name="Pladsholder til sidefod 4">
            <a:extLst>
              <a:ext uri="{FF2B5EF4-FFF2-40B4-BE49-F238E27FC236}">
                <a16:creationId xmlns:a16="http://schemas.microsoft.com/office/drawing/2014/main" id="{378498F7-92B2-460A-A914-74EB0C94A35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65F1134-45EA-4C91-A702-DA3A81F0C47B}"/>
              </a:ext>
            </a:extLst>
          </p:cNvPr>
          <p:cNvSpPr>
            <a:spLocks noGrp="1"/>
          </p:cNvSpPr>
          <p:nvPr>
            <p:ph type="sldNum" sz="quarter" idx="12"/>
          </p:nvPr>
        </p:nvSpPr>
        <p:spPr/>
        <p:txBody>
          <a:bodyPr/>
          <a:lstStyle/>
          <a:p>
            <a:fld id="{5BA07366-CB75-4AA8-9E5B-928B849F427C}" type="slidenum">
              <a:rPr lang="da-DK" smtClean="0"/>
              <a:t>1</a:t>
            </a:fld>
            <a:endParaRPr lang="da-DK"/>
          </a:p>
        </p:txBody>
      </p:sp>
      <p:pic>
        <p:nvPicPr>
          <p:cNvPr id="25" name="Billede 24">
            <a:extLst>
              <a:ext uri="{FF2B5EF4-FFF2-40B4-BE49-F238E27FC236}">
                <a16:creationId xmlns:a16="http://schemas.microsoft.com/office/drawing/2014/main" id="{132F9C8A-CADD-41E3-92E4-33F0EAA3C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0705" y="316707"/>
            <a:ext cx="3033642" cy="1763744"/>
          </a:xfrm>
          <a:prstGeom prst="rect">
            <a:avLst/>
          </a:prstGeom>
        </p:spPr>
      </p:pic>
      <p:pic>
        <p:nvPicPr>
          <p:cNvPr id="1026" name="Picture 2">
            <a:extLst>
              <a:ext uri="{FF2B5EF4-FFF2-40B4-BE49-F238E27FC236}">
                <a16:creationId xmlns:a16="http://schemas.microsoft.com/office/drawing/2014/main" id="{FD6BBD2B-39CA-2813-BAEC-FDAD899B1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918" y="634693"/>
            <a:ext cx="3033643" cy="54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33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C20D4606-721A-41F9-8B34-83E1179BCADA}"/>
              </a:ext>
            </a:extLst>
          </p:cNvPr>
          <p:cNvSpPr/>
          <p:nvPr/>
        </p:nvSpPr>
        <p:spPr>
          <a:xfrm>
            <a:off x="112424" y="5066706"/>
            <a:ext cx="638619" cy="6525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5841F5E2-55A3-4555-9473-383FADA89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050" y="38100"/>
            <a:ext cx="8343900" cy="6781800"/>
          </a:xfrm>
          <a:prstGeom prst="rect">
            <a:avLst/>
          </a:prstGeom>
        </p:spPr>
      </p:pic>
      <p:sp>
        <p:nvSpPr>
          <p:cNvPr id="11" name="Tekstfelt 10">
            <a:extLst>
              <a:ext uri="{FF2B5EF4-FFF2-40B4-BE49-F238E27FC236}">
                <a16:creationId xmlns:a16="http://schemas.microsoft.com/office/drawing/2014/main" id="{3643FC26-336D-4539-A81E-33FBB90C17C4}"/>
              </a:ext>
            </a:extLst>
          </p:cNvPr>
          <p:cNvSpPr txBox="1"/>
          <p:nvPr/>
        </p:nvSpPr>
        <p:spPr>
          <a:xfrm>
            <a:off x="1422876" y="823883"/>
            <a:ext cx="2983818" cy="738664"/>
          </a:xfrm>
          <a:prstGeom prst="rect">
            <a:avLst/>
          </a:prstGeom>
          <a:noFill/>
        </p:spPr>
        <p:txBody>
          <a:bodyPr wrap="square" lIns="0" tIns="0" rIns="0" bIns="0" rtlCol="0">
            <a:spAutoFit/>
          </a:bodyPr>
          <a:lstStyle/>
          <a:p>
            <a:pPr>
              <a:spcBef>
                <a:spcPts val="600"/>
              </a:spcBef>
            </a:pPr>
            <a:r>
              <a:rPr lang="da-DK" sz="1600" spc="-100">
                <a:ln>
                  <a:solidFill>
                    <a:srgbClr val="EED363"/>
                  </a:solidFill>
                </a:ln>
              </a:rPr>
              <a:t>VIAble Growth Model  - Bæredygtig entreprenørskab i VIA Studentervæksthuse</a:t>
            </a:r>
          </a:p>
        </p:txBody>
      </p:sp>
      <p:sp>
        <p:nvSpPr>
          <p:cNvPr id="13" name="Tekstfelt 12">
            <a:extLst>
              <a:ext uri="{FF2B5EF4-FFF2-40B4-BE49-F238E27FC236}">
                <a16:creationId xmlns:a16="http://schemas.microsoft.com/office/drawing/2014/main" id="{96A0A19C-AB88-4B69-B06A-A34303843326}"/>
              </a:ext>
            </a:extLst>
          </p:cNvPr>
          <p:cNvSpPr txBox="1"/>
          <p:nvPr/>
        </p:nvSpPr>
        <p:spPr>
          <a:xfrm>
            <a:off x="431734" y="4582417"/>
            <a:ext cx="1656184" cy="246221"/>
          </a:xfrm>
          <a:prstGeom prst="rect">
            <a:avLst/>
          </a:prstGeom>
          <a:noFill/>
        </p:spPr>
        <p:txBody>
          <a:bodyPr wrap="square" lIns="0" tIns="0" rIns="0" bIns="0" rtlCol="0">
            <a:spAutoFit/>
          </a:bodyPr>
          <a:lstStyle/>
          <a:p>
            <a:pPr>
              <a:spcBef>
                <a:spcPts val="600"/>
              </a:spcBef>
            </a:pPr>
            <a:r>
              <a:rPr lang="da-DK" sz="1600" spc="-100">
                <a:ln>
                  <a:solidFill>
                    <a:srgbClr val="EED363"/>
                  </a:solidFill>
                </a:ln>
              </a:rPr>
              <a:t>Uddannelser i VIA</a:t>
            </a:r>
          </a:p>
        </p:txBody>
      </p:sp>
      <p:sp>
        <p:nvSpPr>
          <p:cNvPr id="15" name="Tekstfelt 14">
            <a:extLst>
              <a:ext uri="{FF2B5EF4-FFF2-40B4-BE49-F238E27FC236}">
                <a16:creationId xmlns:a16="http://schemas.microsoft.com/office/drawing/2014/main" id="{0E957C87-C627-4C25-B699-1D4DD92FF46D}"/>
              </a:ext>
            </a:extLst>
          </p:cNvPr>
          <p:cNvSpPr txBox="1"/>
          <p:nvPr/>
        </p:nvSpPr>
        <p:spPr>
          <a:xfrm>
            <a:off x="475117" y="1867532"/>
            <a:ext cx="2573424" cy="1862048"/>
          </a:xfrm>
          <a:prstGeom prst="rect">
            <a:avLst/>
          </a:prstGeom>
          <a:noFill/>
        </p:spPr>
        <p:txBody>
          <a:bodyPr wrap="square" lIns="0" tIns="0" rIns="0" bIns="0" rtlCol="0">
            <a:spAutoFit/>
          </a:bodyPr>
          <a:lstStyle/>
          <a:p>
            <a:pPr>
              <a:spcBef>
                <a:spcPts val="600"/>
              </a:spcBef>
            </a:pPr>
            <a:r>
              <a:rPr lang="da-DK" sz="1600" spc="-100">
                <a:ln>
                  <a:solidFill>
                    <a:srgbClr val="EED363"/>
                  </a:solidFill>
                </a:ln>
              </a:rPr>
              <a:t>Kulbroens venner</a:t>
            </a:r>
          </a:p>
          <a:p>
            <a:pPr>
              <a:spcBef>
                <a:spcPts val="600"/>
              </a:spcBef>
            </a:pPr>
            <a:r>
              <a:rPr lang="da-DK" sz="1600" spc="-100">
                <a:ln>
                  <a:solidFill>
                    <a:srgbClr val="EED363"/>
                  </a:solidFill>
                </a:ln>
              </a:rPr>
              <a:t>Klimasekretariatet</a:t>
            </a:r>
          </a:p>
          <a:p>
            <a:pPr>
              <a:spcBef>
                <a:spcPts val="600"/>
              </a:spcBef>
            </a:pPr>
            <a:r>
              <a:rPr lang="da-DK" sz="1600" spc="-100" err="1">
                <a:ln>
                  <a:solidFill>
                    <a:srgbClr val="EED363"/>
                  </a:solidFill>
                </a:ln>
              </a:rPr>
              <a:t>WorldPerfedt</a:t>
            </a:r>
            <a:endParaRPr lang="da-DK" sz="1600" spc="-100">
              <a:ln>
                <a:solidFill>
                  <a:srgbClr val="EED363"/>
                </a:solidFill>
              </a:ln>
            </a:endParaRPr>
          </a:p>
          <a:p>
            <a:pPr>
              <a:spcBef>
                <a:spcPts val="600"/>
              </a:spcBef>
            </a:pPr>
            <a:r>
              <a:rPr lang="da-DK" sz="1600" spc="-100">
                <a:ln>
                  <a:solidFill>
                    <a:srgbClr val="EED363"/>
                  </a:solidFill>
                </a:ln>
              </a:rPr>
              <a:t>LD Cluster</a:t>
            </a:r>
          </a:p>
          <a:p>
            <a:pPr>
              <a:spcBef>
                <a:spcPts val="600"/>
              </a:spcBef>
            </a:pPr>
            <a:r>
              <a:rPr lang="da-DK" sz="1600" spc="-100">
                <a:ln>
                  <a:solidFill>
                    <a:srgbClr val="EED363"/>
                  </a:solidFill>
                </a:ln>
              </a:rPr>
              <a:t>Region Midtjylland</a:t>
            </a:r>
          </a:p>
          <a:p>
            <a:pPr>
              <a:spcBef>
                <a:spcPts val="600"/>
              </a:spcBef>
            </a:pPr>
            <a:endParaRPr lang="da-DK" sz="1600" spc="-100">
              <a:ln>
                <a:solidFill>
                  <a:srgbClr val="EED363"/>
                </a:solidFill>
              </a:ln>
            </a:endParaRPr>
          </a:p>
        </p:txBody>
      </p:sp>
      <p:sp>
        <p:nvSpPr>
          <p:cNvPr id="19" name="Tekstfelt 18">
            <a:extLst>
              <a:ext uri="{FF2B5EF4-FFF2-40B4-BE49-F238E27FC236}">
                <a16:creationId xmlns:a16="http://schemas.microsoft.com/office/drawing/2014/main" id="{315672CA-6505-43A5-8813-7B93541EE1CB}"/>
              </a:ext>
            </a:extLst>
          </p:cNvPr>
          <p:cNvSpPr txBox="1"/>
          <p:nvPr/>
        </p:nvSpPr>
        <p:spPr>
          <a:xfrm>
            <a:off x="4367808" y="6176711"/>
            <a:ext cx="2854004" cy="246221"/>
          </a:xfrm>
          <a:prstGeom prst="rect">
            <a:avLst/>
          </a:prstGeom>
          <a:noFill/>
        </p:spPr>
        <p:txBody>
          <a:bodyPr wrap="square" lIns="0" tIns="0" rIns="0" bIns="0" rtlCol="0">
            <a:spAutoFit/>
          </a:bodyPr>
          <a:lstStyle/>
          <a:p>
            <a:pPr>
              <a:spcBef>
                <a:spcPts val="600"/>
              </a:spcBef>
            </a:pPr>
            <a:r>
              <a:rPr lang="da-DK" sz="1600" spc="-100">
                <a:ln>
                  <a:solidFill>
                    <a:srgbClr val="EED363"/>
                  </a:solidFill>
                </a:ln>
              </a:rPr>
              <a:t>Verdensmålsambassadørkorpset</a:t>
            </a:r>
          </a:p>
        </p:txBody>
      </p:sp>
      <p:sp>
        <p:nvSpPr>
          <p:cNvPr id="21" name="Tekstfelt 20">
            <a:extLst>
              <a:ext uri="{FF2B5EF4-FFF2-40B4-BE49-F238E27FC236}">
                <a16:creationId xmlns:a16="http://schemas.microsoft.com/office/drawing/2014/main" id="{79DCDECA-C732-42D6-A4AD-DC8FC4AC6D97}"/>
              </a:ext>
            </a:extLst>
          </p:cNvPr>
          <p:cNvSpPr txBox="1"/>
          <p:nvPr/>
        </p:nvSpPr>
        <p:spPr>
          <a:xfrm>
            <a:off x="8681250" y="4859897"/>
            <a:ext cx="3173401" cy="492443"/>
          </a:xfrm>
          <a:prstGeom prst="rect">
            <a:avLst/>
          </a:prstGeom>
          <a:noFill/>
        </p:spPr>
        <p:txBody>
          <a:bodyPr wrap="square" lIns="0" tIns="0" rIns="0" bIns="0" rtlCol="0">
            <a:spAutoFit/>
          </a:bodyPr>
          <a:lstStyle/>
          <a:p>
            <a:pPr>
              <a:spcBef>
                <a:spcPts val="600"/>
              </a:spcBef>
            </a:pPr>
            <a:r>
              <a:rPr lang="da-DK" sz="1600" spc="-100">
                <a:ln>
                  <a:solidFill>
                    <a:srgbClr val="EED363"/>
                  </a:solidFill>
                </a:ln>
              </a:rPr>
              <a:t>Ressourcegruppen for VIAs arbejde med bæredygtig udvikling</a:t>
            </a:r>
          </a:p>
        </p:txBody>
      </p:sp>
      <p:sp>
        <p:nvSpPr>
          <p:cNvPr id="18" name="Tekstfelt 17">
            <a:extLst>
              <a:ext uri="{FF2B5EF4-FFF2-40B4-BE49-F238E27FC236}">
                <a16:creationId xmlns:a16="http://schemas.microsoft.com/office/drawing/2014/main" id="{A82033DA-AD84-4BAD-9A40-05047B43395F}"/>
              </a:ext>
            </a:extLst>
          </p:cNvPr>
          <p:cNvSpPr txBox="1"/>
          <p:nvPr/>
        </p:nvSpPr>
        <p:spPr>
          <a:xfrm>
            <a:off x="465470" y="5512456"/>
            <a:ext cx="2573423" cy="492443"/>
          </a:xfrm>
          <a:prstGeom prst="rect">
            <a:avLst/>
          </a:prstGeom>
          <a:noFill/>
        </p:spPr>
        <p:txBody>
          <a:bodyPr wrap="square" lIns="0" tIns="0" rIns="0" bIns="0" rtlCol="0">
            <a:spAutoFit/>
          </a:bodyPr>
          <a:lstStyle/>
          <a:p>
            <a:pPr>
              <a:spcBef>
                <a:spcPts val="600"/>
              </a:spcBef>
            </a:pPr>
            <a:r>
              <a:rPr lang="da-DK" sz="1600" spc="-100" dirty="0">
                <a:ln>
                  <a:solidFill>
                    <a:srgbClr val="EED363"/>
                  </a:solidFill>
                </a:ln>
              </a:rPr>
              <a:t>Kompetenceforløbet – Verdensmål i undervisning</a:t>
            </a:r>
          </a:p>
        </p:txBody>
      </p:sp>
      <p:sp>
        <p:nvSpPr>
          <p:cNvPr id="22" name="Tekstfelt 21">
            <a:extLst>
              <a:ext uri="{FF2B5EF4-FFF2-40B4-BE49-F238E27FC236}">
                <a16:creationId xmlns:a16="http://schemas.microsoft.com/office/drawing/2014/main" id="{6C509BC4-CB2C-44C7-B9C5-2CB9859D237B}"/>
              </a:ext>
            </a:extLst>
          </p:cNvPr>
          <p:cNvSpPr txBox="1"/>
          <p:nvPr/>
        </p:nvSpPr>
        <p:spPr>
          <a:xfrm>
            <a:off x="9779494" y="1363667"/>
            <a:ext cx="2427540" cy="1308050"/>
          </a:xfrm>
          <a:prstGeom prst="rect">
            <a:avLst/>
          </a:prstGeom>
          <a:noFill/>
        </p:spPr>
        <p:txBody>
          <a:bodyPr wrap="square" lIns="0" tIns="0" rIns="0" bIns="0" rtlCol="0">
            <a:spAutoFit/>
          </a:bodyPr>
          <a:lstStyle/>
          <a:p>
            <a:pPr>
              <a:spcBef>
                <a:spcPts val="600"/>
              </a:spcBef>
            </a:pPr>
            <a:r>
              <a:rPr lang="da-DK" sz="1600" spc="-100">
                <a:ln>
                  <a:solidFill>
                    <a:srgbClr val="EED363"/>
                  </a:solidFill>
                </a:ln>
              </a:rPr>
              <a:t>VIA´s Vision 2030</a:t>
            </a:r>
          </a:p>
          <a:p>
            <a:pPr>
              <a:spcBef>
                <a:spcPts val="600"/>
              </a:spcBef>
            </a:pPr>
            <a:r>
              <a:rPr lang="da-DK" sz="1600" i="1" spc="-100">
                <a:ln>
                  <a:solidFill>
                    <a:srgbClr val="EED363"/>
                  </a:solidFill>
                </a:ln>
              </a:rPr>
              <a:t>Vi tage ansvar for samfundet og for at skabe en bæredygtig fremtid sammen med vores omverden (…)</a:t>
            </a:r>
          </a:p>
        </p:txBody>
      </p:sp>
      <p:sp>
        <p:nvSpPr>
          <p:cNvPr id="23" name="Tekstfelt 22">
            <a:extLst>
              <a:ext uri="{FF2B5EF4-FFF2-40B4-BE49-F238E27FC236}">
                <a16:creationId xmlns:a16="http://schemas.microsoft.com/office/drawing/2014/main" id="{4B1E5ACB-2DE5-4E36-83F3-0FAAC062E9B5}"/>
              </a:ext>
            </a:extLst>
          </p:cNvPr>
          <p:cNvSpPr txBox="1"/>
          <p:nvPr/>
        </p:nvSpPr>
        <p:spPr>
          <a:xfrm>
            <a:off x="9779494" y="3665266"/>
            <a:ext cx="1656184" cy="246221"/>
          </a:xfrm>
          <a:prstGeom prst="rect">
            <a:avLst/>
          </a:prstGeom>
          <a:noFill/>
        </p:spPr>
        <p:txBody>
          <a:bodyPr wrap="square" lIns="0" tIns="0" rIns="0" bIns="0" rtlCol="0">
            <a:spAutoFit/>
          </a:bodyPr>
          <a:lstStyle/>
          <a:p>
            <a:pPr>
              <a:spcBef>
                <a:spcPts val="600"/>
              </a:spcBef>
            </a:pPr>
            <a:r>
              <a:rPr lang="da-DK" sz="1600" spc="-100">
                <a:ln>
                  <a:solidFill>
                    <a:srgbClr val="EED363"/>
                  </a:solidFill>
                </a:ln>
              </a:rPr>
              <a:t>V</a:t>
            </a:r>
            <a:r>
              <a:rPr lang="da-DK" sz="1600" spc="-100" err="1">
                <a:ln>
                  <a:solidFill>
                    <a:srgbClr val="EED363"/>
                  </a:solidFill>
                </a:ln>
              </a:rPr>
              <a:t>IAble</a:t>
            </a:r>
            <a:endParaRPr lang="da-DK" sz="1600" spc="-100">
              <a:ln>
                <a:solidFill>
                  <a:srgbClr val="EED363"/>
                </a:solidFill>
              </a:ln>
            </a:endParaRPr>
          </a:p>
        </p:txBody>
      </p:sp>
      <p:sp>
        <p:nvSpPr>
          <p:cNvPr id="26" name="Tekstfelt 25">
            <a:extLst>
              <a:ext uri="{FF2B5EF4-FFF2-40B4-BE49-F238E27FC236}">
                <a16:creationId xmlns:a16="http://schemas.microsoft.com/office/drawing/2014/main" id="{6CFFB4D9-B7F2-4E3C-9DB2-E4BEF0254114}"/>
              </a:ext>
            </a:extLst>
          </p:cNvPr>
          <p:cNvSpPr txBox="1"/>
          <p:nvPr/>
        </p:nvSpPr>
        <p:spPr>
          <a:xfrm>
            <a:off x="9140925" y="4184416"/>
            <a:ext cx="1656184" cy="246221"/>
          </a:xfrm>
          <a:prstGeom prst="rect">
            <a:avLst/>
          </a:prstGeom>
          <a:noFill/>
        </p:spPr>
        <p:txBody>
          <a:bodyPr wrap="square" lIns="0" tIns="0" rIns="0" bIns="0" rtlCol="0">
            <a:spAutoFit/>
          </a:bodyPr>
          <a:lstStyle/>
          <a:p>
            <a:pPr>
              <a:spcBef>
                <a:spcPts val="600"/>
              </a:spcBef>
            </a:pPr>
            <a:r>
              <a:rPr lang="da-DK" sz="1600" spc="-100">
                <a:ln>
                  <a:solidFill>
                    <a:srgbClr val="EED363"/>
                  </a:solidFill>
                </a:ln>
              </a:rPr>
              <a:t>FECUN</a:t>
            </a:r>
          </a:p>
        </p:txBody>
      </p:sp>
      <p:sp>
        <p:nvSpPr>
          <p:cNvPr id="27" name="Tekstfelt 26">
            <a:extLst>
              <a:ext uri="{FF2B5EF4-FFF2-40B4-BE49-F238E27FC236}">
                <a16:creationId xmlns:a16="http://schemas.microsoft.com/office/drawing/2014/main" id="{39367E6F-6AEF-47C1-9837-39A838FE53CA}"/>
              </a:ext>
            </a:extLst>
          </p:cNvPr>
          <p:cNvSpPr txBox="1"/>
          <p:nvPr/>
        </p:nvSpPr>
        <p:spPr>
          <a:xfrm>
            <a:off x="8414937" y="5839899"/>
            <a:ext cx="1656184" cy="246221"/>
          </a:xfrm>
          <a:prstGeom prst="rect">
            <a:avLst/>
          </a:prstGeom>
          <a:noFill/>
        </p:spPr>
        <p:txBody>
          <a:bodyPr wrap="square" lIns="0" tIns="0" rIns="0" bIns="0" rtlCol="0">
            <a:spAutoFit/>
          </a:bodyPr>
          <a:lstStyle/>
          <a:p>
            <a:pPr>
              <a:spcBef>
                <a:spcPts val="600"/>
              </a:spcBef>
            </a:pPr>
            <a:r>
              <a:rPr lang="da-DK" sz="1600" spc="-100">
                <a:ln>
                  <a:solidFill>
                    <a:srgbClr val="EED363"/>
                  </a:solidFill>
                </a:ln>
              </a:rPr>
              <a:t>UBU.NU</a:t>
            </a:r>
          </a:p>
        </p:txBody>
      </p:sp>
      <p:sp>
        <p:nvSpPr>
          <p:cNvPr id="28" name="Tekstfelt 27">
            <a:extLst>
              <a:ext uri="{FF2B5EF4-FFF2-40B4-BE49-F238E27FC236}">
                <a16:creationId xmlns:a16="http://schemas.microsoft.com/office/drawing/2014/main" id="{D8011CE1-C601-4C62-9739-63B55EC3DE67}"/>
              </a:ext>
            </a:extLst>
          </p:cNvPr>
          <p:cNvSpPr txBox="1"/>
          <p:nvPr/>
        </p:nvSpPr>
        <p:spPr>
          <a:xfrm>
            <a:off x="9439858" y="3055545"/>
            <a:ext cx="1656184" cy="246221"/>
          </a:xfrm>
          <a:prstGeom prst="rect">
            <a:avLst/>
          </a:prstGeom>
          <a:noFill/>
        </p:spPr>
        <p:txBody>
          <a:bodyPr wrap="square" lIns="0" tIns="0" rIns="0" bIns="0" rtlCol="0">
            <a:spAutoFit/>
          </a:bodyPr>
          <a:lstStyle/>
          <a:p>
            <a:pPr>
              <a:spcBef>
                <a:spcPts val="600"/>
              </a:spcBef>
            </a:pPr>
            <a:r>
              <a:rPr lang="da-DK" sz="1600" spc="-100">
                <a:ln>
                  <a:solidFill>
                    <a:srgbClr val="EED363"/>
                  </a:solidFill>
                </a:ln>
              </a:rPr>
              <a:t>VIA UNESCO skole</a:t>
            </a:r>
          </a:p>
        </p:txBody>
      </p:sp>
      <p:sp>
        <p:nvSpPr>
          <p:cNvPr id="2" name="Pladsholder til dato 3">
            <a:extLst>
              <a:ext uri="{FF2B5EF4-FFF2-40B4-BE49-F238E27FC236}">
                <a16:creationId xmlns:a16="http://schemas.microsoft.com/office/drawing/2014/main" id="{98EBE2C4-9BE9-B8AB-D3A6-2452E0DC5D30}"/>
              </a:ext>
            </a:extLst>
          </p:cNvPr>
          <p:cNvSpPr>
            <a:spLocks noGrp="1"/>
          </p:cNvSpPr>
          <p:nvPr>
            <p:ph type="dt" sz="half" idx="10"/>
          </p:nvPr>
        </p:nvSpPr>
        <p:spPr>
          <a:xfrm>
            <a:off x="838200" y="6356350"/>
            <a:ext cx="2743200" cy="365125"/>
          </a:xfrm>
        </p:spPr>
        <p:txBody>
          <a:bodyPr/>
          <a:lstStyle/>
          <a:p>
            <a:fld id="{09FE12D2-E6FE-43C4-B12E-518727B341CF}" type="datetime2">
              <a:rPr lang="da-DK" smtClean="0"/>
              <a:t>13. september 2023</a:t>
            </a:fld>
            <a:endParaRPr lang="da-DK"/>
          </a:p>
        </p:txBody>
      </p:sp>
    </p:spTree>
    <p:extLst>
      <p:ext uri="{BB962C8B-B14F-4D97-AF65-F5344CB8AC3E}">
        <p14:creationId xmlns:p14="http://schemas.microsoft.com/office/powerpoint/2010/main" val="8054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DE86DF02-14E3-42F5-8391-A715B6807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444" y="186846"/>
            <a:ext cx="10009112" cy="6484309"/>
          </a:xfrm>
          <a:prstGeom prst="rect">
            <a:avLst/>
          </a:prstGeom>
          <a:effectLst>
            <a:softEdge rad="127000"/>
          </a:effectLst>
        </p:spPr>
      </p:pic>
      <p:sp>
        <p:nvSpPr>
          <p:cNvPr id="2" name="Pladsholder til slidenummer 5">
            <a:extLst>
              <a:ext uri="{FF2B5EF4-FFF2-40B4-BE49-F238E27FC236}">
                <a16:creationId xmlns:a16="http://schemas.microsoft.com/office/drawing/2014/main" id="{6CDDDC36-D0BE-B7B1-C11D-E3B0D15378ED}"/>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11</a:t>
            </a:fld>
            <a:endParaRPr lang="da-DK"/>
          </a:p>
        </p:txBody>
      </p:sp>
    </p:spTree>
    <p:extLst>
      <p:ext uri="{BB962C8B-B14F-4D97-AF65-F5344CB8AC3E}">
        <p14:creationId xmlns:p14="http://schemas.microsoft.com/office/powerpoint/2010/main" val="1926453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268C3D05-570D-4AF2-BB04-9E9E76949F89}"/>
              </a:ext>
            </a:extLst>
          </p:cNvPr>
          <p:cNvSpPr>
            <a:spLocks noGrp="1"/>
          </p:cNvSpPr>
          <p:nvPr>
            <p:ph type="sldNum" sz="quarter" idx="12"/>
          </p:nvPr>
        </p:nvSpPr>
        <p:spPr/>
        <p:txBody>
          <a:bodyPr/>
          <a:lstStyle/>
          <a:p>
            <a:fld id="{3B58D81F-92EE-4FAA-8A20-6DD1105F6EA5}" type="slidenum">
              <a:rPr lang="da-DK" smtClean="0"/>
              <a:t>12</a:t>
            </a:fld>
            <a:endParaRPr lang="da-DK"/>
          </a:p>
        </p:txBody>
      </p:sp>
      <p:pic>
        <p:nvPicPr>
          <p:cNvPr id="21" name="Billede 20">
            <a:extLst>
              <a:ext uri="{FF2B5EF4-FFF2-40B4-BE49-F238E27FC236}">
                <a16:creationId xmlns:a16="http://schemas.microsoft.com/office/drawing/2014/main" id="{BE5FC83C-3D50-470B-8C17-2CB87C83D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973" y="125649"/>
            <a:ext cx="9910055" cy="6606703"/>
          </a:xfrm>
          <a:prstGeom prst="rect">
            <a:avLst/>
          </a:prstGeom>
          <a:effectLst>
            <a:softEdge rad="127000"/>
          </a:effectLst>
        </p:spPr>
      </p:pic>
    </p:spTree>
    <p:extLst>
      <p:ext uri="{BB962C8B-B14F-4D97-AF65-F5344CB8AC3E}">
        <p14:creationId xmlns:p14="http://schemas.microsoft.com/office/powerpoint/2010/main" val="3205220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589C612-75CD-49AF-AB91-E4B7110F2FA1}"/>
              </a:ext>
            </a:extLst>
          </p:cNvPr>
          <p:cNvSpPr>
            <a:spLocks noGrp="1"/>
          </p:cNvSpPr>
          <p:nvPr>
            <p:ph type="dt" sz="half" idx="10"/>
          </p:nvPr>
        </p:nvSpPr>
        <p:spPr/>
        <p:txBody>
          <a:bodyPr/>
          <a:lstStyle/>
          <a:p>
            <a:fld id="{863CDDAC-3E52-47C7-8477-8DD726CB5A82}" type="datetime1">
              <a:rPr lang="da-DK" smtClean="0"/>
              <a:t>13.09.2023</a:t>
            </a:fld>
            <a:endParaRPr lang="da-DK"/>
          </a:p>
        </p:txBody>
      </p:sp>
      <p:sp>
        <p:nvSpPr>
          <p:cNvPr id="3" name="Pladsholder til sidefod 2">
            <a:extLst>
              <a:ext uri="{FF2B5EF4-FFF2-40B4-BE49-F238E27FC236}">
                <a16:creationId xmlns:a16="http://schemas.microsoft.com/office/drawing/2014/main" id="{44E62796-4822-4450-BA60-E76173FD9C2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C689673-B482-4109-B8DA-0C845D81BF29}"/>
              </a:ext>
            </a:extLst>
          </p:cNvPr>
          <p:cNvSpPr>
            <a:spLocks noGrp="1"/>
          </p:cNvSpPr>
          <p:nvPr>
            <p:ph type="sldNum" sz="quarter" idx="12"/>
          </p:nvPr>
        </p:nvSpPr>
        <p:spPr/>
        <p:txBody>
          <a:bodyPr/>
          <a:lstStyle/>
          <a:p>
            <a:fld id="{3B58D81F-92EE-4FAA-8A20-6DD1105F6EA5}" type="slidenum">
              <a:rPr lang="da-DK" smtClean="0"/>
              <a:t>13</a:t>
            </a:fld>
            <a:endParaRPr lang="da-DK"/>
          </a:p>
        </p:txBody>
      </p:sp>
      <p:pic>
        <p:nvPicPr>
          <p:cNvPr id="5" name="Billede 4">
            <a:extLst>
              <a:ext uri="{FF2B5EF4-FFF2-40B4-BE49-F238E27FC236}">
                <a16:creationId xmlns:a16="http://schemas.microsoft.com/office/drawing/2014/main" id="{7B80E1EE-DCF3-45B9-A705-0ED58ADC9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509" y="142051"/>
            <a:ext cx="9860849" cy="6573899"/>
          </a:xfrm>
          <a:prstGeom prst="rect">
            <a:avLst/>
          </a:prstGeom>
          <a:effectLst>
            <a:softEdge rad="127000"/>
          </a:effectLst>
        </p:spPr>
      </p:pic>
    </p:spTree>
    <p:extLst>
      <p:ext uri="{BB962C8B-B14F-4D97-AF65-F5344CB8AC3E}">
        <p14:creationId xmlns:p14="http://schemas.microsoft.com/office/powerpoint/2010/main" val="302614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C9158311-B8A6-428F-9CA8-936F0766C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7167" y="857250"/>
            <a:ext cx="6858000" cy="5143500"/>
          </a:xfrm>
          <a:prstGeom prst="rect">
            <a:avLst/>
          </a:prstGeom>
          <a:effectLst>
            <a:softEdge rad="127000"/>
          </a:effectLst>
        </p:spPr>
      </p:pic>
      <p:pic>
        <p:nvPicPr>
          <p:cNvPr id="8" name="Billede 7">
            <a:extLst>
              <a:ext uri="{FF2B5EF4-FFF2-40B4-BE49-F238E27FC236}">
                <a16:creationId xmlns:a16="http://schemas.microsoft.com/office/drawing/2014/main" id="{05D54371-CE24-4B7D-BF11-1D26C50F9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91169" y="925756"/>
            <a:ext cx="6858000" cy="5143500"/>
          </a:xfrm>
          <a:prstGeom prst="rect">
            <a:avLst/>
          </a:prstGeom>
          <a:effectLst>
            <a:softEdge rad="127000"/>
          </a:effectLst>
        </p:spPr>
      </p:pic>
      <p:sp>
        <p:nvSpPr>
          <p:cNvPr id="2" name="Pladsholder til slidenummer 5">
            <a:extLst>
              <a:ext uri="{FF2B5EF4-FFF2-40B4-BE49-F238E27FC236}">
                <a16:creationId xmlns:a16="http://schemas.microsoft.com/office/drawing/2014/main" id="{132A0BB2-7F70-8EC0-6753-ACB40273062B}"/>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14</a:t>
            </a:fld>
            <a:endParaRPr lang="da-DK"/>
          </a:p>
        </p:txBody>
      </p:sp>
    </p:spTree>
    <p:extLst>
      <p:ext uri="{BB962C8B-B14F-4D97-AF65-F5344CB8AC3E}">
        <p14:creationId xmlns:p14="http://schemas.microsoft.com/office/powerpoint/2010/main" val="729071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B627F6B-F83F-40C3-9650-4FBF6168287C}"/>
              </a:ext>
            </a:extLst>
          </p:cNvPr>
          <p:cNvSpPr/>
          <p:nvPr/>
        </p:nvSpPr>
        <p:spPr>
          <a:xfrm>
            <a:off x="5974813" y="3244334"/>
            <a:ext cx="242374" cy="369332"/>
          </a:xfrm>
          <a:prstGeom prst="rect">
            <a:avLst/>
          </a:prstGeom>
        </p:spPr>
        <p:txBody>
          <a:bodyPr wrap="none">
            <a:spAutoFit/>
          </a:bodyPr>
          <a:lstStyle/>
          <a:p>
            <a:r>
              <a:rPr lang="da-DK" dirty="0">
                <a:solidFill>
                  <a:srgbClr val="000000"/>
                </a:solidFill>
                <a:latin typeface="Times New Roman" panose="02020603050405020304" pitchFamily="18" charset="0"/>
              </a:rPr>
              <a:t> </a:t>
            </a:r>
            <a:endParaRPr lang="da-DK" dirty="0"/>
          </a:p>
        </p:txBody>
      </p:sp>
      <p:pic>
        <p:nvPicPr>
          <p:cNvPr id="6" name="Billede 5">
            <a:extLst>
              <a:ext uri="{FF2B5EF4-FFF2-40B4-BE49-F238E27FC236}">
                <a16:creationId xmlns:a16="http://schemas.microsoft.com/office/drawing/2014/main" id="{84BBF050-3871-4F6D-949C-A0E6650EB8CB}"/>
              </a:ext>
            </a:extLst>
          </p:cNvPr>
          <p:cNvPicPr>
            <a:picLocks noChangeAspect="1"/>
          </p:cNvPicPr>
          <p:nvPr/>
        </p:nvPicPr>
        <p:blipFill>
          <a:blip r:embed="rId3"/>
          <a:stretch>
            <a:fillRect/>
          </a:stretch>
        </p:blipFill>
        <p:spPr>
          <a:xfrm>
            <a:off x="3824675" y="235118"/>
            <a:ext cx="4542650" cy="6387764"/>
          </a:xfrm>
          <a:prstGeom prst="rect">
            <a:avLst/>
          </a:prstGeom>
          <a:effectLst>
            <a:softEdge rad="63500"/>
          </a:effectLst>
        </p:spPr>
      </p:pic>
    </p:spTree>
    <p:extLst>
      <p:ext uri="{BB962C8B-B14F-4D97-AF65-F5344CB8AC3E}">
        <p14:creationId xmlns:p14="http://schemas.microsoft.com/office/powerpoint/2010/main" val="158049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4E5BD-40EF-46FF-AAD3-EC0A43E29551}"/>
              </a:ext>
            </a:extLst>
          </p:cNvPr>
          <p:cNvSpPr>
            <a:spLocks noGrp="1"/>
          </p:cNvSpPr>
          <p:nvPr>
            <p:ph type="title"/>
          </p:nvPr>
        </p:nvSpPr>
        <p:spPr/>
        <p:txBody>
          <a:bodyPr>
            <a:normAutofit fontScale="90000"/>
          </a:bodyPr>
          <a:lstStyle/>
          <a:p>
            <a:r>
              <a:rPr lang="da-DK"/>
              <a:t>At lede undervisere i en bæredygtig retning</a:t>
            </a:r>
            <a:br>
              <a:rPr lang="da-DK"/>
            </a:br>
            <a:r>
              <a:rPr lang="da-DK"/>
              <a:t>Bottom-up initiativer</a:t>
            </a:r>
          </a:p>
        </p:txBody>
      </p:sp>
      <p:sp>
        <p:nvSpPr>
          <p:cNvPr id="3" name="Pladsholder til indhold 2">
            <a:extLst>
              <a:ext uri="{FF2B5EF4-FFF2-40B4-BE49-F238E27FC236}">
                <a16:creationId xmlns:a16="http://schemas.microsoft.com/office/drawing/2014/main" id="{03E93525-FD8E-4B5C-BCFB-D356CE082C1B}"/>
              </a:ext>
            </a:extLst>
          </p:cNvPr>
          <p:cNvSpPr>
            <a:spLocks noGrp="1"/>
          </p:cNvSpPr>
          <p:nvPr>
            <p:ph idx="1"/>
          </p:nvPr>
        </p:nvSpPr>
        <p:spPr/>
        <p:txBody>
          <a:bodyPr vert="horz" lIns="91440" tIns="45720" rIns="91440" bIns="45720" rtlCol="0" anchor="t">
            <a:normAutofit fontScale="77500" lnSpcReduction="20000"/>
          </a:bodyPr>
          <a:lstStyle/>
          <a:p>
            <a:r>
              <a:rPr lang="da-DK">
                <a:cs typeface="Calibri"/>
              </a:rPr>
              <a:t>Viden-grundlag: </a:t>
            </a:r>
            <a:r>
              <a:rPr lang="da-DK" spc="-90">
                <a:cs typeface="Calibri"/>
              </a:rPr>
              <a:t>Bæredygtighed</a:t>
            </a:r>
            <a:r>
              <a:rPr lang="da-DK" spc="-90">
                <a:latin typeface="Calibri"/>
                <a:cs typeface="Calibri" panose="020F0502020204030204"/>
              </a:rPr>
              <a:t> indgår i alle fag – vi arbejder eksperimenterende og iterativt</a:t>
            </a:r>
            <a:endParaRPr lang="da-DK" spc="-90">
              <a:latin typeface="VIA Type Office Light" panose="02000503000000020004" pitchFamily="2" charset="0"/>
              <a:cs typeface="Calibri" panose="020F0502020204030204"/>
            </a:endParaRPr>
          </a:p>
          <a:p>
            <a:r>
              <a:rPr lang="da-DK" spc="-90">
                <a:cs typeface="Calibri"/>
              </a:rPr>
              <a:t>Viden-morgener: Bæredygtighed, indersiden af bæredygtighed er væredygtighed, diversitet</a:t>
            </a:r>
          </a:p>
          <a:p>
            <a:r>
              <a:rPr lang="da-DK" spc="-90">
                <a:cs typeface="Calibri"/>
              </a:rPr>
              <a:t>Udviklingsdage: Udvikling af metakompetencer i læringsforløb, Ledelse og livsgrundlag </a:t>
            </a:r>
          </a:p>
          <a:p>
            <a:r>
              <a:rPr lang="da-DK" spc="-90">
                <a:cs typeface="Calibri"/>
              </a:rPr>
              <a:t>Forskning- og udviklingsprojekter: Dannelse og bæredygtighed</a:t>
            </a:r>
          </a:p>
          <a:p>
            <a:pPr marL="457200" indent="-457200">
              <a:buFont typeface="Arial"/>
              <a:buChar char="•"/>
            </a:pPr>
            <a:endParaRPr lang="da-DK" spc="-90">
              <a:cs typeface="Calibri"/>
            </a:endParaRPr>
          </a:p>
          <a:p>
            <a:r>
              <a:rPr lang="da-DK" sz="2900" spc="-90">
                <a:cs typeface="Calibri"/>
              </a:rPr>
              <a:t>Videreudvikling af eksisterende uddannelser: </a:t>
            </a:r>
            <a:endParaRPr lang="da-DK">
              <a:cs typeface="Calibri"/>
            </a:endParaRPr>
          </a:p>
          <a:p>
            <a:r>
              <a:rPr lang="da-DK" sz="2900" spc="-90">
                <a:cs typeface="Calibri"/>
              </a:rPr>
              <a:t>Akademiuddannelsen i ledelse – bæredygtighed er et gennemgående element (Fællesudvalg)</a:t>
            </a:r>
            <a:endParaRPr lang="da-DK">
              <a:cs typeface="Calibri" panose="020F0502020204030204"/>
            </a:endParaRPr>
          </a:p>
          <a:p>
            <a:pPr marL="457200" indent="-457200">
              <a:buFont typeface="Arial"/>
              <a:buChar char="•"/>
            </a:pPr>
            <a:endParaRPr lang="da-DK" spc="-90">
              <a:cs typeface="Calibri"/>
            </a:endParaRPr>
          </a:p>
          <a:p>
            <a:r>
              <a:rPr lang="da-DK"/>
              <a:t>Udvikling af nye uddannelser:</a:t>
            </a:r>
            <a:endParaRPr lang="da-DK">
              <a:cs typeface="Calibri" panose="020F0502020204030204"/>
            </a:endParaRPr>
          </a:p>
          <a:p>
            <a:r>
              <a:rPr lang="da-DK"/>
              <a:t>Akademiuddannelse i bæredygtighed og grøn omstilling</a:t>
            </a:r>
            <a:endParaRPr lang="da-DK">
              <a:cs typeface="Calibri" panose="020F0502020204030204"/>
            </a:endParaRPr>
          </a:p>
          <a:p>
            <a:r>
              <a:rPr lang="da-DK" i="1"/>
              <a:t>Formålet med Akademiuddannelsen i Bæredygtighed og grøn omstilling er at kvalificere den uddannede til selvstændigt at varetage funktioner i forhold til områderne: Grøn omstilling, klimaberegninger og bæredygtige tiltag i private såvel som offentlige virksomheder.</a:t>
            </a:r>
            <a:endParaRPr lang="da-DK" i="1">
              <a:cs typeface="Calibri" panose="020F0502020204030204"/>
            </a:endParaRPr>
          </a:p>
          <a:p>
            <a:endParaRPr lang="da-DK">
              <a:cs typeface="Calibri" panose="020F0502020204030204"/>
            </a:endParaRPr>
          </a:p>
          <a:p>
            <a:endParaRPr lang="da-DK">
              <a:cs typeface="Calibri" panose="020F0502020204030204"/>
            </a:endParaRPr>
          </a:p>
          <a:p>
            <a:endParaRPr lang="da-DK">
              <a:cs typeface="Calibri" panose="020F0502020204030204"/>
            </a:endParaRPr>
          </a:p>
        </p:txBody>
      </p:sp>
      <p:sp>
        <p:nvSpPr>
          <p:cNvPr id="5" name="Pladsholder til dato 3">
            <a:extLst>
              <a:ext uri="{FF2B5EF4-FFF2-40B4-BE49-F238E27FC236}">
                <a16:creationId xmlns:a16="http://schemas.microsoft.com/office/drawing/2014/main" id="{C2EB9A73-8934-247B-0505-6DC772A2228D}"/>
              </a:ext>
            </a:extLst>
          </p:cNvPr>
          <p:cNvSpPr>
            <a:spLocks noGrp="1"/>
          </p:cNvSpPr>
          <p:nvPr>
            <p:ph type="dt" sz="half" idx="10"/>
          </p:nvPr>
        </p:nvSpPr>
        <p:spPr>
          <a:xfrm>
            <a:off x="838200" y="6356350"/>
            <a:ext cx="2743200" cy="365125"/>
          </a:xfrm>
        </p:spPr>
        <p:txBody>
          <a:bodyPr/>
          <a:lstStyle/>
          <a:p>
            <a:fld id="{09FE12D2-E6FE-43C4-B12E-518727B341CF}" type="datetime2">
              <a:rPr lang="da-DK" smtClean="0"/>
              <a:t>13. september 2023</a:t>
            </a:fld>
            <a:endParaRPr lang="da-DK"/>
          </a:p>
        </p:txBody>
      </p:sp>
      <p:sp>
        <p:nvSpPr>
          <p:cNvPr id="7" name="Pladsholder til slidenummer 5">
            <a:extLst>
              <a:ext uri="{FF2B5EF4-FFF2-40B4-BE49-F238E27FC236}">
                <a16:creationId xmlns:a16="http://schemas.microsoft.com/office/drawing/2014/main" id="{733B6368-8333-D2E7-1322-C8A260A06572}"/>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16</a:t>
            </a:fld>
            <a:endParaRPr lang="da-DK"/>
          </a:p>
        </p:txBody>
      </p:sp>
    </p:spTree>
    <p:extLst>
      <p:ext uri="{BB962C8B-B14F-4D97-AF65-F5344CB8AC3E}">
        <p14:creationId xmlns:p14="http://schemas.microsoft.com/office/powerpoint/2010/main" val="3603616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F4E5BD-40EF-46FF-AAD3-EC0A43E29551}"/>
              </a:ext>
            </a:extLst>
          </p:cNvPr>
          <p:cNvSpPr>
            <a:spLocks noGrp="1"/>
          </p:cNvSpPr>
          <p:nvPr>
            <p:ph type="title"/>
          </p:nvPr>
        </p:nvSpPr>
        <p:spPr/>
        <p:txBody>
          <a:bodyPr>
            <a:normAutofit fontScale="90000"/>
          </a:bodyPr>
          <a:lstStyle/>
          <a:p>
            <a:r>
              <a:rPr lang="da-DK"/>
              <a:t>Studieordningen for Akademiuddannelsen i Ledelse</a:t>
            </a:r>
            <a:br>
              <a:rPr lang="da-DK"/>
            </a:br>
            <a:endParaRPr lang="da-DK"/>
          </a:p>
        </p:txBody>
      </p:sp>
      <p:sp>
        <p:nvSpPr>
          <p:cNvPr id="3" name="Pladsholder til indhold 2">
            <a:extLst>
              <a:ext uri="{FF2B5EF4-FFF2-40B4-BE49-F238E27FC236}">
                <a16:creationId xmlns:a16="http://schemas.microsoft.com/office/drawing/2014/main" id="{03E93525-FD8E-4B5C-BCFB-D356CE082C1B}"/>
              </a:ext>
            </a:extLst>
          </p:cNvPr>
          <p:cNvSpPr>
            <a:spLocks noGrp="1"/>
          </p:cNvSpPr>
          <p:nvPr>
            <p:ph idx="1"/>
          </p:nvPr>
        </p:nvSpPr>
        <p:spPr/>
        <p:txBody>
          <a:bodyPr>
            <a:normAutofit fontScale="85000" lnSpcReduction="20000"/>
          </a:bodyPr>
          <a:lstStyle/>
          <a:p>
            <a:r>
              <a:rPr lang="da-DK" i="1"/>
              <a:t>Den globale samfundsudvikling har givet et fokus på bæredygtighed og grøn omstilling som et rammevilkår for virksomheder og organisationer, der i stigende grad, skal leve op til både lovgivning, forventninger fra forbrugere og borgere samt kunder og leverandører. Denne udvikling indebærer, at ledelseskompetencer skal understøtte arbejdet med den grønne omstilling på mange niveauer af organisationen. Grøn omstilling forudsætter uddannelse og kompetenceudvikling og er relevant i alle uddannelser. </a:t>
            </a:r>
          </a:p>
          <a:p>
            <a:r>
              <a:rPr lang="da-DK" i="1"/>
              <a:t>På akademiuddannelse i ledelse er der et øget fokus på bæredygtigheds-elementer og ledere skal således klædes på til denne omstilling via didaktik og arbejdsformer, samt via en generisk inddragelse af grøn omstilling og bæredygtighed i konteksten og i konkret indhold, hvor de faglige læringsmål tilsiger dette. Dette kan være i form af inddragelse af cases som de studerende bringer ind på uddannelsen eller i projektarbejdet og i de konkrete eksamensprojekter.</a:t>
            </a:r>
          </a:p>
        </p:txBody>
      </p:sp>
      <p:sp>
        <p:nvSpPr>
          <p:cNvPr id="5" name="Pladsholder til dato 3">
            <a:extLst>
              <a:ext uri="{FF2B5EF4-FFF2-40B4-BE49-F238E27FC236}">
                <a16:creationId xmlns:a16="http://schemas.microsoft.com/office/drawing/2014/main" id="{5CB61D84-9387-32F4-BE46-37CE5EE1A0FE}"/>
              </a:ext>
            </a:extLst>
          </p:cNvPr>
          <p:cNvSpPr>
            <a:spLocks noGrp="1"/>
          </p:cNvSpPr>
          <p:nvPr>
            <p:ph type="dt" sz="half" idx="10"/>
          </p:nvPr>
        </p:nvSpPr>
        <p:spPr>
          <a:xfrm>
            <a:off x="838200" y="6356350"/>
            <a:ext cx="2743200" cy="365125"/>
          </a:xfrm>
        </p:spPr>
        <p:txBody>
          <a:bodyPr/>
          <a:lstStyle/>
          <a:p>
            <a:fld id="{09FE12D2-E6FE-43C4-B12E-518727B341CF}" type="datetime2">
              <a:rPr lang="da-DK" smtClean="0"/>
              <a:t>13. september 2023</a:t>
            </a:fld>
            <a:endParaRPr lang="da-DK"/>
          </a:p>
        </p:txBody>
      </p:sp>
      <p:sp>
        <p:nvSpPr>
          <p:cNvPr id="6" name="Pladsholder til slidenummer 5">
            <a:extLst>
              <a:ext uri="{FF2B5EF4-FFF2-40B4-BE49-F238E27FC236}">
                <a16:creationId xmlns:a16="http://schemas.microsoft.com/office/drawing/2014/main" id="{F3F7F96F-4418-A66C-11C9-33E2CE7B6ABA}"/>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17</a:t>
            </a:fld>
            <a:endParaRPr lang="da-DK"/>
          </a:p>
        </p:txBody>
      </p:sp>
    </p:spTree>
    <p:extLst>
      <p:ext uri="{BB962C8B-B14F-4D97-AF65-F5344CB8AC3E}">
        <p14:creationId xmlns:p14="http://schemas.microsoft.com/office/powerpoint/2010/main" val="2622236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7B48C-F3EE-972E-F638-D71F222A9850}"/>
              </a:ext>
            </a:extLst>
          </p:cNvPr>
          <p:cNvSpPr>
            <a:spLocks noGrp="1"/>
          </p:cNvSpPr>
          <p:nvPr>
            <p:ph type="title"/>
          </p:nvPr>
        </p:nvSpPr>
        <p:spPr/>
        <p:txBody>
          <a:bodyPr>
            <a:normAutofit/>
          </a:bodyPr>
          <a:lstStyle/>
          <a:p>
            <a:r>
              <a:rPr lang="da-DK" sz="4400" b="1">
                <a:effectLst/>
                <a:latin typeface="Calibri" panose="020F0502020204030204" pitchFamily="34" charset="0"/>
                <a:ea typeface="DengXian" panose="020B0503020204020204" pitchFamily="2" charset="-122"/>
                <a:cs typeface="Arial" panose="020B0604020202020204" pitchFamily="34" charset="0"/>
              </a:rPr>
              <a:t>Mit personlige livs- og ledelsesgrundlag</a:t>
            </a:r>
            <a:endParaRPr lang="da-DK"/>
          </a:p>
        </p:txBody>
      </p:sp>
      <p:sp>
        <p:nvSpPr>
          <p:cNvPr id="3" name="Pladsholder til indhold 2">
            <a:extLst>
              <a:ext uri="{FF2B5EF4-FFF2-40B4-BE49-F238E27FC236}">
                <a16:creationId xmlns:a16="http://schemas.microsoft.com/office/drawing/2014/main" id="{9CB50ED1-8D3E-173B-A419-03A5E382FCBA}"/>
              </a:ext>
            </a:extLst>
          </p:cNvPr>
          <p:cNvSpPr>
            <a:spLocks noGrp="1"/>
          </p:cNvSpPr>
          <p:nvPr>
            <p:ph idx="1"/>
          </p:nvPr>
        </p:nvSpPr>
        <p:spPr/>
        <p:txBody>
          <a:bodyPr>
            <a:normAutofit/>
          </a:bodyPr>
          <a:lstStyle/>
          <a:p>
            <a:pPr marL="285750" indent="-285750">
              <a:buFont typeface="Arial" panose="020B0604020202020204" pitchFamily="34" charset="0"/>
              <a:buChar char="•"/>
            </a:pPr>
            <a:r>
              <a:rPr lang="da-DK" sz="2400"/>
              <a:t>Gå en tur – tænk over dine 3 vigtigste værdier i dit personlige og professionelle liv og overvej om du har et overordnet ideal for dit liv.</a:t>
            </a:r>
          </a:p>
          <a:p>
            <a:pPr marL="285750" indent="-285750">
              <a:buFont typeface="Arial" panose="020B0604020202020204" pitchFamily="34" charset="0"/>
              <a:buChar char="•"/>
            </a:pPr>
            <a:r>
              <a:rPr lang="da-DK" sz="2400"/>
              <a:t>Individuelt arbejde med det personlige ledelsesgrundlag</a:t>
            </a:r>
          </a:p>
          <a:p>
            <a:pPr marL="285750" indent="-285750">
              <a:buFont typeface="Arial" panose="020B0604020202020204" pitchFamily="34" charset="0"/>
              <a:buChar char="•"/>
            </a:pPr>
            <a:r>
              <a:rPr lang="da-DK" sz="2400"/>
              <a:t>Tal om det du har skrevet med din makker (du bestemmer selv, hvad du har lyst til at dele) og tal om værdien af processen</a:t>
            </a:r>
          </a:p>
          <a:p>
            <a:pPr marL="285750" indent="-285750">
              <a:buFont typeface="Arial" panose="020B0604020202020204" pitchFamily="34" charset="0"/>
              <a:buChar char="•"/>
            </a:pPr>
            <a:r>
              <a:rPr lang="da-DK" sz="2400"/>
              <a:t>Hvordan kan jeg bruge dette i min undervisning?</a:t>
            </a:r>
          </a:p>
          <a:p>
            <a:endParaRPr lang="da-DK" sz="1800">
              <a:effectLst/>
              <a:latin typeface="Calibri" panose="020F0502020204030204" pitchFamily="34" charset="0"/>
              <a:ea typeface="DengXian" panose="020B0503020204020204" pitchFamily="2" charset="-122"/>
              <a:cs typeface="Arial" panose="020B0604020202020204" pitchFamily="34" charset="0"/>
            </a:endParaRPr>
          </a:p>
        </p:txBody>
      </p:sp>
      <p:sp>
        <p:nvSpPr>
          <p:cNvPr id="5" name="Pladsholder til dato 3">
            <a:extLst>
              <a:ext uri="{FF2B5EF4-FFF2-40B4-BE49-F238E27FC236}">
                <a16:creationId xmlns:a16="http://schemas.microsoft.com/office/drawing/2014/main" id="{12DD7B4E-DA64-F147-1A34-66742705207B}"/>
              </a:ext>
            </a:extLst>
          </p:cNvPr>
          <p:cNvSpPr>
            <a:spLocks noGrp="1"/>
          </p:cNvSpPr>
          <p:nvPr>
            <p:ph type="dt" sz="half" idx="10"/>
          </p:nvPr>
        </p:nvSpPr>
        <p:spPr>
          <a:xfrm>
            <a:off x="838200" y="6356350"/>
            <a:ext cx="2743200" cy="365125"/>
          </a:xfrm>
        </p:spPr>
        <p:txBody>
          <a:bodyPr/>
          <a:lstStyle/>
          <a:p>
            <a:fld id="{09FE12D2-E6FE-43C4-B12E-518727B341CF}" type="datetime2">
              <a:rPr lang="da-DK" smtClean="0"/>
              <a:t>13. september 2023</a:t>
            </a:fld>
            <a:endParaRPr lang="da-DK"/>
          </a:p>
        </p:txBody>
      </p:sp>
      <p:sp>
        <p:nvSpPr>
          <p:cNvPr id="6" name="Pladsholder til slidenummer 5">
            <a:extLst>
              <a:ext uri="{FF2B5EF4-FFF2-40B4-BE49-F238E27FC236}">
                <a16:creationId xmlns:a16="http://schemas.microsoft.com/office/drawing/2014/main" id="{B593B6F6-11D6-75B3-D7DA-781130AF022F}"/>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18</a:t>
            </a:fld>
            <a:endParaRPr lang="da-DK"/>
          </a:p>
        </p:txBody>
      </p:sp>
    </p:spTree>
    <p:extLst>
      <p:ext uri="{BB962C8B-B14F-4D97-AF65-F5344CB8AC3E}">
        <p14:creationId xmlns:p14="http://schemas.microsoft.com/office/powerpoint/2010/main" val="329371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77B48C-F3EE-972E-F638-D71F222A9850}"/>
              </a:ext>
            </a:extLst>
          </p:cNvPr>
          <p:cNvSpPr>
            <a:spLocks noGrp="1"/>
          </p:cNvSpPr>
          <p:nvPr>
            <p:ph type="title"/>
          </p:nvPr>
        </p:nvSpPr>
        <p:spPr/>
        <p:txBody>
          <a:bodyPr>
            <a:normAutofit/>
          </a:bodyPr>
          <a:lstStyle/>
          <a:p>
            <a:r>
              <a:rPr lang="da-DK" sz="4400" b="1">
                <a:effectLst/>
                <a:latin typeface="Calibri" panose="020F0502020204030204" pitchFamily="34" charset="0"/>
                <a:ea typeface="DengXian" panose="020B0503020204020204" pitchFamily="2" charset="-122"/>
                <a:cs typeface="Arial" panose="020B0604020202020204" pitchFamily="34" charset="0"/>
              </a:rPr>
              <a:t>Mit personlige livs- og ledelsesgrundlag</a:t>
            </a:r>
            <a:endParaRPr lang="da-DK"/>
          </a:p>
        </p:txBody>
      </p:sp>
      <p:sp>
        <p:nvSpPr>
          <p:cNvPr id="3" name="Pladsholder til indhold 2">
            <a:extLst>
              <a:ext uri="{FF2B5EF4-FFF2-40B4-BE49-F238E27FC236}">
                <a16:creationId xmlns:a16="http://schemas.microsoft.com/office/drawing/2014/main" id="{9CB50ED1-8D3E-173B-A419-03A5E382FCBA}"/>
              </a:ext>
            </a:extLst>
          </p:cNvPr>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da-DK" sz="2100" dirty="0">
                <a:effectLst/>
                <a:ea typeface="DengXian" panose="020B0503020204020204" pitchFamily="2" charset="-122"/>
                <a:cs typeface="Arial" panose="020B0604020202020204" pitchFamily="34" charset="0"/>
              </a:rPr>
              <a:t>Hvad er det for et ideal, der danner rettesnoren i mit liv? (Dit ideal kan hjælpe dig med at forholde dig etisk til dit liv og dit lederskab og styre igennem de dilemmaer, du møder).</a:t>
            </a:r>
          </a:p>
          <a:p>
            <a:pPr marL="342900" indent="-342900">
              <a:buFont typeface="Arial" panose="020B0604020202020204" pitchFamily="34" charset="0"/>
              <a:buChar char="•"/>
            </a:pPr>
            <a:r>
              <a:rPr lang="da-DK" sz="2100" dirty="0">
                <a:effectLst/>
                <a:ea typeface="DengXian" panose="020B0503020204020204" pitchFamily="2" charset="-122"/>
                <a:cs typeface="Arial" panose="020B0604020202020204" pitchFamily="34" charset="0"/>
              </a:rPr>
              <a:t>Lever jeg sådan, at jeg er mig mit ansvar bevidst? (Kom med konkrete eksempler)</a:t>
            </a:r>
          </a:p>
          <a:p>
            <a:pPr marL="342900" indent="-342900">
              <a:buFont typeface="Arial" panose="020B0604020202020204" pitchFamily="34" charset="0"/>
              <a:buChar char="•"/>
            </a:pPr>
            <a:r>
              <a:rPr lang="da-DK" sz="2100" dirty="0">
                <a:effectLst/>
                <a:ea typeface="DengXian" panose="020B0503020204020204" pitchFamily="2" charset="-122"/>
                <a:cs typeface="Arial" panose="020B0604020202020204" pitchFamily="34" charset="0"/>
              </a:rPr>
              <a:t>Taler jeg dagligt med min samvittighed? (Kom med konkrete eksempler) Hvad siger den til mig?</a:t>
            </a:r>
          </a:p>
          <a:p>
            <a:pPr marL="342900" indent="-342900">
              <a:buFont typeface="Arial" panose="020B0604020202020204" pitchFamily="34" charset="0"/>
              <a:buChar char="•"/>
            </a:pPr>
            <a:r>
              <a:rPr lang="da-DK" sz="2100" dirty="0">
                <a:effectLst/>
                <a:ea typeface="DengXian" panose="020B0503020204020204" pitchFamily="2" charset="-122"/>
                <a:cs typeface="Arial" panose="020B0604020202020204" pitchFamily="34" charset="0"/>
              </a:rPr>
              <a:t>Er jeg et godt eksempel for andre? Hvordan?  </a:t>
            </a:r>
          </a:p>
          <a:p>
            <a:pPr marL="342900" indent="-342900">
              <a:buFont typeface="Arial" panose="020B0604020202020204" pitchFamily="34" charset="0"/>
              <a:buChar char="•"/>
            </a:pPr>
            <a:r>
              <a:rPr lang="da-DK" sz="2100" dirty="0">
                <a:effectLst/>
                <a:ea typeface="DengXian" panose="020B0503020204020204" pitchFamily="2" charset="-122"/>
                <a:cs typeface="Arial" panose="020B0604020202020204" pitchFamily="34" charset="0"/>
              </a:rPr>
              <a:t>Hvad er god ledelse for mig? </a:t>
            </a:r>
          </a:p>
          <a:p>
            <a:pPr marL="342900" indent="-342900">
              <a:buFont typeface="Arial" panose="020B0604020202020204" pitchFamily="34" charset="0"/>
              <a:buChar char="•"/>
            </a:pPr>
            <a:r>
              <a:rPr lang="da-DK" sz="2100" dirty="0">
                <a:effectLst/>
                <a:ea typeface="DengXian" panose="020B0503020204020204" pitchFamily="2" charset="-122"/>
                <a:cs typeface="Arial" panose="020B0604020202020204" pitchFamily="34" charset="0"/>
              </a:rPr>
              <a:t>Hvad ønsker jeg, at mine kollegaer og studerende skal sige om mig? Hvad vil jeg gerne give dem med i livet? </a:t>
            </a:r>
          </a:p>
          <a:p>
            <a:pPr marL="342900" indent="-342900">
              <a:buFont typeface="Arial" panose="020B0604020202020204" pitchFamily="34" charset="0"/>
              <a:buChar char="•"/>
            </a:pPr>
            <a:r>
              <a:rPr lang="da-DK" sz="2100" dirty="0">
                <a:effectLst/>
                <a:ea typeface="DengXian" panose="020B0503020204020204" pitchFamily="2" charset="-122"/>
                <a:cs typeface="Arial" panose="020B0604020202020204" pitchFamily="34" charset="0"/>
              </a:rPr>
              <a:t>Hvad er mine tre vigtigste værdier som underviser og kollega? </a:t>
            </a:r>
          </a:p>
          <a:p>
            <a:pPr marL="342900" indent="-342900">
              <a:buFont typeface="Arial" panose="020B0604020202020204" pitchFamily="34" charset="0"/>
              <a:buChar char="•"/>
            </a:pPr>
            <a:r>
              <a:rPr lang="da-DK" sz="2100" dirty="0">
                <a:effectLst/>
                <a:ea typeface="DengXian" panose="020B0503020204020204" pitchFamily="2" charset="-122"/>
                <a:cs typeface="Arial" panose="020B0604020202020204" pitchFamily="34" charset="0"/>
              </a:rPr>
              <a:t>Hvornår og hvordan udlever jeg mine tre værdier i praksis?  </a:t>
            </a:r>
          </a:p>
          <a:p>
            <a:pPr marL="342900" indent="-342900">
              <a:buFont typeface="Arial" panose="020B0604020202020204" pitchFamily="34" charset="0"/>
              <a:buChar char="•"/>
            </a:pPr>
            <a:r>
              <a:rPr lang="da-DK" sz="2100" dirty="0">
                <a:effectLst/>
                <a:ea typeface="DengXian" panose="020B0503020204020204" pitchFamily="2" charset="-122"/>
                <a:cs typeface="Arial" panose="020B0604020202020204" pitchFamily="34" charset="0"/>
              </a:rPr>
              <a:t>I hvilke situationer vil jeg gerne blive bedre til at udleve dem? </a:t>
            </a:r>
          </a:p>
          <a:p>
            <a:pPr marL="342900" indent="-342900">
              <a:buFont typeface="Arial" panose="020B0604020202020204" pitchFamily="34" charset="0"/>
              <a:buChar char="•"/>
            </a:pPr>
            <a:r>
              <a:rPr lang="da-DK" sz="2100" dirty="0">
                <a:effectLst/>
                <a:ea typeface="DengXian" panose="020B0503020204020204" pitchFamily="2" charset="-122"/>
                <a:cs typeface="Arial" panose="020B0604020202020204" pitchFamily="34" charset="0"/>
              </a:rPr>
              <a:t>Hvad er mit vigtigste udviklingspunkt som menneske? Og hvordan ønsker jeg at arbejde med det?</a:t>
            </a:r>
          </a:p>
          <a:p>
            <a:pPr marL="342900" indent="-342900">
              <a:buFont typeface="Arial" panose="020B0604020202020204" pitchFamily="34" charset="0"/>
              <a:buChar char="•"/>
            </a:pPr>
            <a:r>
              <a:rPr lang="da-DK" sz="2100" dirty="0">
                <a:effectLst/>
                <a:ea typeface="DengXian" panose="020B0503020204020204" pitchFamily="2" charset="-122"/>
                <a:cs typeface="Arial" panose="020B0604020202020204" pitchFamily="34" charset="0"/>
              </a:rPr>
              <a:t>Hvad er et ordentligt menneske for mig? Er jeg ordentlig over for andre? Og mig selv? (Kom med konkrete eksempler)</a:t>
            </a:r>
          </a:p>
          <a:p>
            <a:endParaRPr lang="da-DK" sz="1800" dirty="0">
              <a:effectLst/>
              <a:latin typeface="Calibri" panose="020F0502020204030204" pitchFamily="34" charset="0"/>
              <a:ea typeface="DengXian" panose="020B0503020204020204" pitchFamily="2" charset="-122"/>
              <a:cs typeface="Arial" panose="020B0604020202020204" pitchFamily="34" charset="0"/>
            </a:endParaRPr>
          </a:p>
        </p:txBody>
      </p:sp>
      <p:sp>
        <p:nvSpPr>
          <p:cNvPr id="5" name="Pladsholder til dato 3">
            <a:extLst>
              <a:ext uri="{FF2B5EF4-FFF2-40B4-BE49-F238E27FC236}">
                <a16:creationId xmlns:a16="http://schemas.microsoft.com/office/drawing/2014/main" id="{38F3307A-3782-FAB9-0A42-81ED4ABA8B6C}"/>
              </a:ext>
            </a:extLst>
          </p:cNvPr>
          <p:cNvSpPr>
            <a:spLocks noGrp="1"/>
          </p:cNvSpPr>
          <p:nvPr>
            <p:ph type="dt" sz="half" idx="10"/>
          </p:nvPr>
        </p:nvSpPr>
        <p:spPr>
          <a:xfrm>
            <a:off x="838200" y="6356350"/>
            <a:ext cx="2743200" cy="365125"/>
          </a:xfrm>
        </p:spPr>
        <p:txBody>
          <a:bodyPr/>
          <a:lstStyle/>
          <a:p>
            <a:fld id="{09FE12D2-E6FE-43C4-B12E-518727B341CF}" type="datetime2">
              <a:rPr lang="da-DK" smtClean="0"/>
              <a:t>13. september 2023</a:t>
            </a:fld>
            <a:endParaRPr lang="da-DK"/>
          </a:p>
        </p:txBody>
      </p:sp>
      <p:sp>
        <p:nvSpPr>
          <p:cNvPr id="6" name="Pladsholder til slidenummer 5">
            <a:extLst>
              <a:ext uri="{FF2B5EF4-FFF2-40B4-BE49-F238E27FC236}">
                <a16:creationId xmlns:a16="http://schemas.microsoft.com/office/drawing/2014/main" id="{A7C59E79-C728-F8E2-2C81-2D4B734CCE5F}"/>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19</a:t>
            </a:fld>
            <a:endParaRPr lang="da-DK"/>
          </a:p>
        </p:txBody>
      </p:sp>
    </p:spTree>
    <p:extLst>
      <p:ext uri="{BB962C8B-B14F-4D97-AF65-F5344CB8AC3E}">
        <p14:creationId xmlns:p14="http://schemas.microsoft.com/office/powerpoint/2010/main" val="61606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a:extLst>
              <a:ext uri="{FF2B5EF4-FFF2-40B4-BE49-F238E27FC236}">
                <a16:creationId xmlns:a16="http://schemas.microsoft.com/office/drawing/2014/main" id="{F550E263-B1F6-402D-9944-CE946B32CD53}"/>
              </a:ext>
            </a:extLst>
          </p:cNvPr>
          <p:cNvSpPr>
            <a:spLocks noGrp="1"/>
          </p:cNvSpPr>
          <p:nvPr>
            <p:ph type="sldNum" sz="quarter" idx="12"/>
          </p:nvPr>
        </p:nvSpPr>
        <p:spPr/>
        <p:txBody>
          <a:bodyPr/>
          <a:lstStyle/>
          <a:p>
            <a:fld id="{5BA07366-CB75-4AA8-9E5B-928B849F427C}" type="slidenum">
              <a:rPr lang="da-DK" smtClean="0"/>
              <a:t>2</a:t>
            </a:fld>
            <a:endParaRPr lang="da-DK"/>
          </a:p>
        </p:txBody>
      </p:sp>
      <p:sp>
        <p:nvSpPr>
          <p:cNvPr id="4" name="Tekstfelt 3">
            <a:extLst>
              <a:ext uri="{FF2B5EF4-FFF2-40B4-BE49-F238E27FC236}">
                <a16:creationId xmlns:a16="http://schemas.microsoft.com/office/drawing/2014/main" id="{4B0E641F-3577-AE64-0975-E82C1A74D58B}"/>
              </a:ext>
            </a:extLst>
          </p:cNvPr>
          <p:cNvSpPr txBox="1"/>
          <p:nvPr/>
        </p:nvSpPr>
        <p:spPr>
          <a:xfrm>
            <a:off x="6096000" y="1739386"/>
            <a:ext cx="5030061" cy="3816429"/>
          </a:xfrm>
          <a:prstGeom prst="rect">
            <a:avLst/>
          </a:prstGeom>
          <a:noFill/>
          <a:ln w="38100">
            <a:solidFill>
              <a:schemeClr val="tx1"/>
            </a:solidFill>
          </a:ln>
        </p:spPr>
        <p:txBody>
          <a:bodyPr wrap="square" lIns="91440" tIns="45720" rIns="91440" bIns="45720" rtlCol="0" anchor="t">
            <a:spAutoFit/>
          </a:bodyPr>
          <a:lstStyle/>
          <a:p>
            <a:r>
              <a:rPr lang="da-DK" sz="2400" b="1">
                <a:cs typeface="Calibri"/>
              </a:rPr>
              <a:t>Workshoppens formål</a:t>
            </a:r>
            <a:endParaRPr lang="da-DK" sz="2400"/>
          </a:p>
          <a:p>
            <a:r>
              <a:rPr lang="da-DK" sz="2400"/>
              <a:t>Hvordan arbejder vi organisatorisk, ledelsesmæssigt og pædagogisk med at understøtte en bæredygtig udvikling gennem pædagogiske og faglige eksperimenter?</a:t>
            </a:r>
            <a:endParaRPr lang="da-DK"/>
          </a:p>
          <a:p>
            <a:endParaRPr lang="da-DK" sz="2400"/>
          </a:p>
          <a:p>
            <a:r>
              <a:rPr lang="da-DK" sz="2400"/>
              <a:t>Vi har jo ikke gjort det før.</a:t>
            </a:r>
          </a:p>
          <a:p>
            <a:endParaRPr lang="da-DK"/>
          </a:p>
          <a:p>
            <a:r>
              <a:rPr lang="da-DK" sz="1800" i="1">
                <a:effectLst/>
                <a:latin typeface="Calibri" panose="020F0502020204030204" pitchFamily="34" charset="0"/>
              </a:rPr>
              <a:t>If </a:t>
            </a:r>
            <a:r>
              <a:rPr lang="da-DK" sz="1800" i="1" err="1">
                <a:effectLst/>
                <a:latin typeface="Calibri" panose="020F0502020204030204" pitchFamily="34" charset="0"/>
              </a:rPr>
              <a:t>you</a:t>
            </a:r>
            <a:r>
              <a:rPr lang="da-DK" sz="1800" i="1">
                <a:effectLst/>
                <a:latin typeface="Calibri" panose="020F0502020204030204" pitchFamily="34" charset="0"/>
              </a:rPr>
              <a:t> </a:t>
            </a:r>
            <a:r>
              <a:rPr lang="da-DK" sz="1800" i="1" err="1">
                <a:effectLst/>
                <a:latin typeface="Calibri" panose="020F0502020204030204" pitchFamily="34" charset="0"/>
              </a:rPr>
              <a:t>want</a:t>
            </a:r>
            <a:r>
              <a:rPr lang="da-DK" sz="1800" i="1">
                <a:effectLst/>
                <a:latin typeface="Calibri" panose="020F0502020204030204" pitchFamily="34" charset="0"/>
              </a:rPr>
              <a:t> to </a:t>
            </a:r>
            <a:r>
              <a:rPr lang="da-DK" sz="1800" i="1" err="1">
                <a:effectLst/>
                <a:latin typeface="Calibri" panose="020F0502020204030204" pitchFamily="34" charset="0"/>
              </a:rPr>
              <a:t>change</a:t>
            </a:r>
            <a:r>
              <a:rPr lang="da-DK" sz="1800" i="1">
                <a:effectLst/>
                <a:latin typeface="Calibri" panose="020F0502020204030204" pitchFamily="34" charset="0"/>
              </a:rPr>
              <a:t> the </a:t>
            </a:r>
            <a:r>
              <a:rPr lang="da-DK" sz="1800" i="1" err="1">
                <a:effectLst/>
                <a:latin typeface="Calibri" panose="020F0502020204030204" pitchFamily="34" charset="0"/>
              </a:rPr>
              <a:t>world</a:t>
            </a:r>
            <a:r>
              <a:rPr lang="da-DK" sz="1800" i="1">
                <a:effectLst/>
                <a:latin typeface="Calibri" panose="020F0502020204030204" pitchFamily="34" charset="0"/>
              </a:rPr>
              <a:t> - </a:t>
            </a:r>
            <a:r>
              <a:rPr lang="da-DK" sz="1800" i="1" err="1">
                <a:effectLst/>
                <a:latin typeface="Calibri" panose="020F0502020204030204" pitchFamily="34" charset="0"/>
              </a:rPr>
              <a:t>change</a:t>
            </a:r>
            <a:r>
              <a:rPr lang="da-DK" sz="1800" i="1">
                <a:effectLst/>
                <a:latin typeface="Calibri" panose="020F0502020204030204" pitchFamily="34" charset="0"/>
              </a:rPr>
              <a:t> </a:t>
            </a:r>
            <a:r>
              <a:rPr lang="da-DK" sz="1800" i="1" err="1">
                <a:effectLst/>
                <a:latin typeface="Calibri" panose="020F0502020204030204" pitchFamily="34" charset="0"/>
              </a:rPr>
              <a:t>education</a:t>
            </a:r>
            <a:r>
              <a:rPr lang="da-DK" sz="1800" i="1">
                <a:effectLst/>
                <a:latin typeface="Calibri" panose="020F0502020204030204" pitchFamily="34" charset="0"/>
              </a:rPr>
              <a:t> </a:t>
            </a:r>
            <a:r>
              <a:rPr lang="da-DK" sz="1400">
                <a:effectLst/>
                <a:latin typeface="Calibri" panose="020F0502020204030204" pitchFamily="34" charset="0"/>
              </a:rPr>
              <a:t>Nelson Mandela</a:t>
            </a:r>
            <a:endParaRPr lang="da-DK"/>
          </a:p>
        </p:txBody>
      </p:sp>
      <p:grpSp>
        <p:nvGrpSpPr>
          <p:cNvPr id="8" name="Gruppe 7">
            <a:extLst>
              <a:ext uri="{FF2B5EF4-FFF2-40B4-BE49-F238E27FC236}">
                <a16:creationId xmlns:a16="http://schemas.microsoft.com/office/drawing/2014/main" id="{8AF36A61-6657-4AED-8F1D-FFEAE6AB2C57}"/>
              </a:ext>
            </a:extLst>
          </p:cNvPr>
          <p:cNvGrpSpPr/>
          <p:nvPr/>
        </p:nvGrpSpPr>
        <p:grpSpPr>
          <a:xfrm>
            <a:off x="600705" y="199781"/>
            <a:ext cx="4362450" cy="6623256"/>
            <a:chOff x="600705" y="199781"/>
            <a:chExt cx="4362450" cy="6623256"/>
          </a:xfrm>
        </p:grpSpPr>
        <p:pic>
          <p:nvPicPr>
            <p:cNvPr id="5" name="Billede 4">
              <a:extLst>
                <a:ext uri="{FF2B5EF4-FFF2-40B4-BE49-F238E27FC236}">
                  <a16:creationId xmlns:a16="http://schemas.microsoft.com/office/drawing/2014/main" id="{AEAAC921-1A3D-49B0-BAD0-BEBE9700D988}"/>
                </a:ext>
              </a:extLst>
            </p:cNvPr>
            <p:cNvPicPr>
              <a:picLocks noChangeAspect="1"/>
            </p:cNvPicPr>
            <p:nvPr/>
          </p:nvPicPr>
          <p:blipFill>
            <a:blip r:embed="rId3"/>
            <a:stretch>
              <a:fillRect/>
            </a:stretch>
          </p:blipFill>
          <p:spPr>
            <a:xfrm>
              <a:off x="676905" y="199781"/>
              <a:ext cx="4286250" cy="4467225"/>
            </a:xfrm>
            <a:prstGeom prst="rect">
              <a:avLst/>
            </a:prstGeom>
          </p:spPr>
        </p:pic>
        <p:pic>
          <p:nvPicPr>
            <p:cNvPr id="7" name="Billede 6">
              <a:extLst>
                <a:ext uri="{FF2B5EF4-FFF2-40B4-BE49-F238E27FC236}">
                  <a16:creationId xmlns:a16="http://schemas.microsoft.com/office/drawing/2014/main" id="{B47510A6-3F1A-4942-A92D-3283CF32AEDC}"/>
                </a:ext>
              </a:extLst>
            </p:cNvPr>
            <p:cNvPicPr>
              <a:picLocks noChangeAspect="1"/>
            </p:cNvPicPr>
            <p:nvPr/>
          </p:nvPicPr>
          <p:blipFill>
            <a:blip r:embed="rId4"/>
            <a:stretch>
              <a:fillRect/>
            </a:stretch>
          </p:blipFill>
          <p:spPr>
            <a:xfrm>
              <a:off x="600705" y="4460837"/>
              <a:ext cx="4362450" cy="2362200"/>
            </a:xfrm>
            <a:prstGeom prst="rect">
              <a:avLst/>
            </a:prstGeom>
          </p:spPr>
        </p:pic>
      </p:grpSp>
      <p:sp>
        <p:nvSpPr>
          <p:cNvPr id="9" name="Rektangel 8">
            <a:extLst>
              <a:ext uri="{FF2B5EF4-FFF2-40B4-BE49-F238E27FC236}">
                <a16:creationId xmlns:a16="http://schemas.microsoft.com/office/drawing/2014/main" id="{F48B8DFB-DF34-4781-B830-23A5F11AC357}"/>
              </a:ext>
            </a:extLst>
          </p:cNvPr>
          <p:cNvSpPr/>
          <p:nvPr/>
        </p:nvSpPr>
        <p:spPr>
          <a:xfrm>
            <a:off x="666974" y="204395"/>
            <a:ext cx="4238513" cy="6517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628623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F22DC84-9929-B745-3B67-A2FB3AA72ECC}"/>
              </a:ext>
            </a:extLst>
          </p:cNvPr>
          <p:cNvSpPr>
            <a:spLocks noGrp="1"/>
          </p:cNvSpPr>
          <p:nvPr>
            <p:ph type="title"/>
          </p:nvPr>
        </p:nvSpPr>
        <p:spPr>
          <a:xfrm>
            <a:off x="0" y="160723"/>
            <a:ext cx="12192000" cy="1325563"/>
          </a:xfrm>
        </p:spPr>
        <p:txBody>
          <a:bodyPr>
            <a:normAutofit/>
          </a:bodyPr>
          <a:lstStyle/>
          <a:p>
            <a:pPr algn="ctr"/>
            <a:r>
              <a:rPr lang="da-DK" sz="8000"/>
              <a:t>Tak for nu</a:t>
            </a:r>
          </a:p>
        </p:txBody>
      </p:sp>
      <p:sp>
        <p:nvSpPr>
          <p:cNvPr id="6" name="Pladsholder til indhold 5">
            <a:extLst>
              <a:ext uri="{FF2B5EF4-FFF2-40B4-BE49-F238E27FC236}">
                <a16:creationId xmlns:a16="http://schemas.microsoft.com/office/drawing/2014/main" id="{27D36697-DAF5-CA93-188A-B8F3723FDA27}"/>
              </a:ext>
            </a:extLst>
          </p:cNvPr>
          <p:cNvSpPr>
            <a:spLocks noGrp="1"/>
          </p:cNvSpPr>
          <p:nvPr>
            <p:ph sz="half" idx="1"/>
          </p:nvPr>
        </p:nvSpPr>
        <p:spPr>
          <a:xfrm>
            <a:off x="678556" y="1812776"/>
            <a:ext cx="5181600" cy="4351338"/>
          </a:xfrm>
        </p:spPr>
        <p:txBody>
          <a:bodyPr vert="horz" lIns="91440" tIns="45720" rIns="91440" bIns="45720" rtlCol="0" anchor="t">
            <a:normAutofit/>
          </a:bodyPr>
          <a:lstStyle/>
          <a:p>
            <a:r>
              <a:rPr lang="da-DK" dirty="0"/>
              <a:t>Hvilke tanker og ideer går du hjem med?</a:t>
            </a:r>
          </a:p>
          <a:p>
            <a:pPr marL="0" indent="0">
              <a:buNone/>
            </a:pPr>
            <a:endParaRPr lang="da-DK" dirty="0">
              <a:cs typeface="Calibri"/>
            </a:endParaRPr>
          </a:p>
          <a:p>
            <a:r>
              <a:rPr lang="da-DK" dirty="0">
                <a:cs typeface="Calibri"/>
              </a:rPr>
              <a:t>Hvad gør du måske på en ny måde i morgen?</a:t>
            </a:r>
            <a:br>
              <a:rPr lang="da-DK" dirty="0">
                <a:cs typeface="Calibri"/>
              </a:rPr>
            </a:br>
            <a:r>
              <a:rPr lang="da-DK" dirty="0">
                <a:cs typeface="Calibri"/>
              </a:rPr>
              <a:t>Eller</a:t>
            </a:r>
            <a:br>
              <a:rPr lang="da-DK" dirty="0">
                <a:cs typeface="Calibri"/>
              </a:rPr>
            </a:br>
            <a:r>
              <a:rPr lang="da-DK" dirty="0">
                <a:cs typeface="Calibri"/>
              </a:rPr>
              <a:t>Hvor skal du og din organisation i gang hurtigst muligt?</a:t>
            </a:r>
          </a:p>
        </p:txBody>
      </p:sp>
      <p:sp>
        <p:nvSpPr>
          <p:cNvPr id="2" name="Pladsholder til dato 3">
            <a:extLst>
              <a:ext uri="{FF2B5EF4-FFF2-40B4-BE49-F238E27FC236}">
                <a16:creationId xmlns:a16="http://schemas.microsoft.com/office/drawing/2014/main" id="{9E6DD8C6-5D28-3D4E-FD12-5E46B9F40110}"/>
              </a:ext>
            </a:extLst>
          </p:cNvPr>
          <p:cNvSpPr>
            <a:spLocks noGrp="1"/>
          </p:cNvSpPr>
          <p:nvPr>
            <p:ph type="dt" sz="half" idx="10"/>
          </p:nvPr>
        </p:nvSpPr>
        <p:spPr>
          <a:xfrm>
            <a:off x="838200" y="6356350"/>
            <a:ext cx="2743200" cy="365125"/>
          </a:xfrm>
        </p:spPr>
        <p:txBody>
          <a:bodyPr/>
          <a:lstStyle/>
          <a:p>
            <a:fld id="{09FE12D2-E6FE-43C4-B12E-518727B341CF}" type="datetime2">
              <a:rPr lang="da-DK" smtClean="0"/>
              <a:t>13. september 2023</a:t>
            </a:fld>
            <a:endParaRPr lang="da-DK"/>
          </a:p>
        </p:txBody>
      </p:sp>
      <p:sp>
        <p:nvSpPr>
          <p:cNvPr id="3" name="Pladsholder til slidenummer 5">
            <a:extLst>
              <a:ext uri="{FF2B5EF4-FFF2-40B4-BE49-F238E27FC236}">
                <a16:creationId xmlns:a16="http://schemas.microsoft.com/office/drawing/2014/main" id="{6AE69D25-E525-2526-74C5-1DBE3F450A96}"/>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20</a:t>
            </a:fld>
            <a:endParaRPr lang="da-DK"/>
          </a:p>
        </p:txBody>
      </p:sp>
      <p:pic>
        <p:nvPicPr>
          <p:cNvPr id="8" name="Pladsholder til indhold 7" descr="Et billede, der indeholder udendørs, sky, græs, vej/gade&#10;&#10;Beskrivelsen er genereret automatisk">
            <a:extLst>
              <a:ext uri="{FF2B5EF4-FFF2-40B4-BE49-F238E27FC236}">
                <a16:creationId xmlns:a16="http://schemas.microsoft.com/office/drawing/2014/main" id="{537240C9-BCA1-0695-99A6-1B0C1C428D49}"/>
              </a:ext>
            </a:extLst>
          </p:cNvPr>
          <p:cNvPicPr>
            <a:picLocks noGrp="1" noChangeAspect="1"/>
          </p:cNvPicPr>
          <p:nvPr>
            <p:ph sz="half" idx="2"/>
          </p:nvPr>
        </p:nvPicPr>
        <p:blipFill>
          <a:blip r:embed="rId2"/>
          <a:stretch>
            <a:fillRect/>
          </a:stretch>
        </p:blipFill>
        <p:spPr>
          <a:xfrm>
            <a:off x="6094620" y="1885294"/>
            <a:ext cx="5612847" cy="3757129"/>
          </a:xfrm>
        </p:spPr>
      </p:pic>
      <p:pic>
        <p:nvPicPr>
          <p:cNvPr id="9" name="Billede 8" descr="Et billede, der indeholder grøntsager, urter, plante, person&#10;&#10;Beskrivelsen er genereret automatisk">
            <a:extLst>
              <a:ext uri="{FF2B5EF4-FFF2-40B4-BE49-F238E27FC236}">
                <a16:creationId xmlns:a16="http://schemas.microsoft.com/office/drawing/2014/main" id="{13A25E1B-5AAC-C07D-E15D-14DAFD2093A4}"/>
              </a:ext>
            </a:extLst>
          </p:cNvPr>
          <p:cNvPicPr>
            <a:picLocks noChangeAspect="1"/>
          </p:cNvPicPr>
          <p:nvPr/>
        </p:nvPicPr>
        <p:blipFill>
          <a:blip r:embed="rId3"/>
          <a:stretch>
            <a:fillRect/>
          </a:stretch>
        </p:blipFill>
        <p:spPr>
          <a:xfrm>
            <a:off x="8398496" y="81239"/>
            <a:ext cx="983008" cy="1394654"/>
          </a:xfrm>
          <a:prstGeom prst="rect">
            <a:avLst/>
          </a:prstGeom>
        </p:spPr>
      </p:pic>
    </p:spTree>
    <p:extLst>
      <p:ext uri="{BB962C8B-B14F-4D97-AF65-F5344CB8AC3E}">
        <p14:creationId xmlns:p14="http://schemas.microsoft.com/office/powerpoint/2010/main" val="983178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D533CE-CA2A-43C5-AF9A-93AD2805C910}"/>
              </a:ext>
            </a:extLst>
          </p:cNvPr>
          <p:cNvSpPr>
            <a:spLocks noGrp="1"/>
          </p:cNvSpPr>
          <p:nvPr>
            <p:ph type="title"/>
          </p:nvPr>
        </p:nvSpPr>
        <p:spPr>
          <a:xfrm>
            <a:off x="771524" y="48044"/>
            <a:ext cx="10515600" cy="826339"/>
          </a:xfrm>
        </p:spPr>
        <p:txBody>
          <a:bodyPr/>
          <a:lstStyle/>
          <a:p>
            <a:r>
              <a:rPr lang="da-DK" dirty="0"/>
              <a:t>8 kernekompetencer for bæredygtig udvikling</a:t>
            </a:r>
          </a:p>
        </p:txBody>
      </p:sp>
      <p:sp>
        <p:nvSpPr>
          <p:cNvPr id="4" name="Pladsholder til dato 3">
            <a:extLst>
              <a:ext uri="{FF2B5EF4-FFF2-40B4-BE49-F238E27FC236}">
                <a16:creationId xmlns:a16="http://schemas.microsoft.com/office/drawing/2014/main" id="{2B272E52-67D7-497B-9375-EAEEAB69B810}"/>
              </a:ext>
            </a:extLst>
          </p:cNvPr>
          <p:cNvSpPr>
            <a:spLocks noGrp="1"/>
          </p:cNvSpPr>
          <p:nvPr>
            <p:ph type="dt" sz="half" idx="10"/>
          </p:nvPr>
        </p:nvSpPr>
        <p:spPr/>
        <p:txBody>
          <a:bodyPr/>
          <a:lstStyle/>
          <a:p>
            <a:fld id="{09FE12D2-E6FE-43C4-B12E-518727B341CF}" type="datetime2">
              <a:rPr lang="da-DK" smtClean="0"/>
              <a:t>13. september 2023</a:t>
            </a:fld>
            <a:endParaRPr lang="da-DK"/>
          </a:p>
        </p:txBody>
      </p:sp>
      <p:sp>
        <p:nvSpPr>
          <p:cNvPr id="6" name="Pladsholder til slidenummer 5">
            <a:extLst>
              <a:ext uri="{FF2B5EF4-FFF2-40B4-BE49-F238E27FC236}">
                <a16:creationId xmlns:a16="http://schemas.microsoft.com/office/drawing/2014/main" id="{A0896CAC-C947-43FA-A02D-D55713A3EE28}"/>
              </a:ext>
            </a:extLst>
          </p:cNvPr>
          <p:cNvSpPr>
            <a:spLocks noGrp="1"/>
          </p:cNvSpPr>
          <p:nvPr>
            <p:ph type="sldNum" sz="quarter" idx="12"/>
          </p:nvPr>
        </p:nvSpPr>
        <p:spPr/>
        <p:txBody>
          <a:bodyPr/>
          <a:lstStyle/>
          <a:p>
            <a:fld id="{5BA07366-CB75-4AA8-9E5B-928B849F427C}" type="slidenum">
              <a:rPr lang="da-DK" smtClean="0"/>
              <a:t>21</a:t>
            </a:fld>
            <a:endParaRPr lang="da-DK"/>
          </a:p>
        </p:txBody>
      </p:sp>
      <p:pic>
        <p:nvPicPr>
          <p:cNvPr id="10" name="Billede 9">
            <a:extLst>
              <a:ext uri="{FF2B5EF4-FFF2-40B4-BE49-F238E27FC236}">
                <a16:creationId xmlns:a16="http://schemas.microsoft.com/office/drawing/2014/main" id="{EF4A85A0-9FD0-407B-B290-C94A1D28F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0536" y="5157192"/>
            <a:ext cx="700902" cy="564997"/>
          </a:xfrm>
          <a:prstGeom prst="rect">
            <a:avLst/>
          </a:prstGeom>
        </p:spPr>
      </p:pic>
      <p:sp>
        <p:nvSpPr>
          <p:cNvPr id="5" name="Pladsholder til indhold 4">
            <a:extLst>
              <a:ext uri="{FF2B5EF4-FFF2-40B4-BE49-F238E27FC236}">
                <a16:creationId xmlns:a16="http://schemas.microsoft.com/office/drawing/2014/main" id="{CB37CA33-3A10-454A-BBDC-508E120C4871}"/>
              </a:ext>
            </a:extLst>
          </p:cNvPr>
          <p:cNvSpPr>
            <a:spLocks noGrp="1"/>
          </p:cNvSpPr>
          <p:nvPr>
            <p:ph idx="1"/>
          </p:nvPr>
        </p:nvSpPr>
        <p:spPr>
          <a:xfrm>
            <a:off x="570562" y="874383"/>
            <a:ext cx="10783238" cy="5302580"/>
          </a:xfrm>
        </p:spPr>
        <p:txBody>
          <a:bodyPr>
            <a:normAutofit fontScale="47500" lnSpcReduction="20000"/>
          </a:bodyPr>
          <a:lstStyle/>
          <a:p>
            <a:pPr fontAlgn="base"/>
            <a:r>
              <a:rPr lang="da-DK" sz="4000" dirty="0"/>
              <a:t>Systemtænkningskompetence</a:t>
            </a:r>
            <a:br>
              <a:rPr lang="da-DK" sz="4000" dirty="0"/>
            </a:br>
            <a:r>
              <a:rPr lang="da-DK" sz="4000" dirty="0"/>
              <a:t>At kunne begribe sammenhænge og samspil mellem mange faktorer, som påvirker hinanden.   </a:t>
            </a:r>
          </a:p>
          <a:p>
            <a:pPr fontAlgn="base"/>
            <a:r>
              <a:rPr lang="da-DK" sz="4000" dirty="0"/>
              <a:t>Fremtidskompetence </a:t>
            </a:r>
            <a:br>
              <a:rPr lang="da-DK" sz="4000" dirty="0"/>
            </a:br>
            <a:r>
              <a:rPr lang="da-DK" sz="4000" dirty="0"/>
              <a:t>At kunne forestille os anderledes fremtider. </a:t>
            </a:r>
          </a:p>
          <a:p>
            <a:pPr fontAlgn="base"/>
            <a:r>
              <a:rPr lang="da-DK" sz="4000" dirty="0"/>
              <a:t>Normativ kompetence </a:t>
            </a:r>
            <a:br>
              <a:rPr lang="da-DK" sz="4000" dirty="0"/>
            </a:br>
            <a:r>
              <a:rPr lang="da-DK" sz="4000" dirty="0"/>
              <a:t>At forstå og overveje vores egne normer og værdier og at forhandle med andre om de værdier, principper og mål, som har betydning for bæredygtig udvikling. </a:t>
            </a:r>
          </a:p>
          <a:p>
            <a:pPr fontAlgn="base"/>
            <a:r>
              <a:rPr lang="da-DK" sz="4000" dirty="0"/>
              <a:t>Strategisk kompetence </a:t>
            </a:r>
            <a:br>
              <a:rPr lang="da-DK" sz="4000" dirty="0"/>
            </a:br>
            <a:r>
              <a:rPr lang="da-DK" sz="4000" dirty="0"/>
              <a:t>At kunne overskue barrierer og muligheder og sammen med andre planlægge og gennemføre handlinger, der fremmer bæredygtig udvikling </a:t>
            </a:r>
          </a:p>
          <a:p>
            <a:pPr fontAlgn="base"/>
            <a:r>
              <a:rPr lang="da-DK" sz="4000" dirty="0"/>
              <a:t>Samarbejdskompetence </a:t>
            </a:r>
            <a:br>
              <a:rPr lang="da-DK" sz="4000" dirty="0"/>
            </a:br>
            <a:r>
              <a:rPr lang="da-DK" sz="4000" dirty="0"/>
              <a:t>At kunne deltage i fælles problemløsning, herunder at kunne lære af andre og have indlevelsesevne i deres måde at tænke og handle på. </a:t>
            </a:r>
          </a:p>
          <a:p>
            <a:pPr fontAlgn="base"/>
            <a:r>
              <a:rPr lang="da-DK" sz="4000" dirty="0"/>
              <a:t>Kompetence til kritisk tænkning </a:t>
            </a:r>
            <a:br>
              <a:rPr lang="da-DK" sz="4000" dirty="0"/>
            </a:br>
            <a:r>
              <a:rPr lang="da-DK" sz="4000" dirty="0"/>
              <a:t>At være i stand til at stille spørgsmål ved normer, praksisser og holdninger, såvel andres som egne. </a:t>
            </a:r>
          </a:p>
          <a:p>
            <a:pPr fontAlgn="base"/>
            <a:r>
              <a:rPr lang="da-DK" sz="4000" dirty="0"/>
              <a:t>Kompetence til selvrefleksion </a:t>
            </a:r>
            <a:br>
              <a:rPr lang="da-DK" sz="4000" dirty="0"/>
            </a:br>
            <a:r>
              <a:rPr lang="da-DK" sz="4000" dirty="0"/>
              <a:t>At kunne reflektere over egne roller, det være sig lokalt som i samfundet og verden i videre forstand. </a:t>
            </a:r>
          </a:p>
          <a:p>
            <a:pPr fontAlgn="base"/>
            <a:r>
              <a:rPr lang="da-DK" sz="3800" dirty="0"/>
              <a:t>Kompetence til integreret problemløsning </a:t>
            </a:r>
            <a:br>
              <a:rPr lang="da-DK" sz="3800" dirty="0"/>
            </a:br>
            <a:r>
              <a:rPr lang="da-DK" sz="3800" dirty="0"/>
              <a:t>At være i stand til at anvende alle de ovennævnte kompetencer i et produktivt samspil. </a:t>
            </a:r>
            <a:br>
              <a:rPr lang="da-DK" sz="3800" dirty="0"/>
            </a:br>
            <a:r>
              <a:rPr lang="da-DK" sz="3800" dirty="0">
                <a:solidFill>
                  <a:srgbClr val="414141"/>
                </a:solidFill>
              </a:rPr>
              <a:t>(Læssøe, 2020; </a:t>
            </a:r>
            <a:r>
              <a:rPr lang="da-DK" sz="3800" dirty="0" err="1">
                <a:solidFill>
                  <a:srgbClr val="414141"/>
                </a:solidFill>
              </a:rPr>
              <a:t>Rieckmann</a:t>
            </a:r>
            <a:r>
              <a:rPr lang="da-DK" sz="3800" dirty="0">
                <a:solidFill>
                  <a:srgbClr val="414141"/>
                </a:solidFill>
              </a:rPr>
              <a:t>, 2017) </a:t>
            </a:r>
            <a:endParaRPr lang="da-DK" sz="3800" dirty="0"/>
          </a:p>
          <a:p>
            <a:pPr fontAlgn="base"/>
            <a:endParaRPr lang="da-DK" sz="4000" dirty="0"/>
          </a:p>
          <a:p>
            <a:endParaRPr lang="da-DK" dirty="0"/>
          </a:p>
        </p:txBody>
      </p:sp>
      <p:pic>
        <p:nvPicPr>
          <p:cNvPr id="11" name="Billede 10">
            <a:extLst>
              <a:ext uri="{FF2B5EF4-FFF2-40B4-BE49-F238E27FC236}">
                <a16:creationId xmlns:a16="http://schemas.microsoft.com/office/drawing/2014/main" id="{C0F4DB49-912E-40EC-9161-0ACF4BC7EA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7124" y="160589"/>
            <a:ext cx="602616" cy="803488"/>
          </a:xfrm>
          <a:prstGeom prst="rect">
            <a:avLst/>
          </a:prstGeom>
        </p:spPr>
      </p:pic>
    </p:spTree>
    <p:extLst>
      <p:ext uri="{BB962C8B-B14F-4D97-AF65-F5344CB8AC3E}">
        <p14:creationId xmlns:p14="http://schemas.microsoft.com/office/powerpoint/2010/main" val="1584415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9"/>
          <p:cNvSpPr txBox="1">
            <a:spLocks/>
          </p:cNvSpPr>
          <p:nvPr/>
        </p:nvSpPr>
        <p:spPr>
          <a:xfrm>
            <a:off x="1590" y="1412776"/>
            <a:ext cx="9865093" cy="4858882"/>
          </a:xfrm>
          <a:prstGeom prst="rect">
            <a:avLst/>
          </a:prstGeom>
        </p:spPr>
        <p:txBody>
          <a:bodyPr/>
          <a:lstStyle>
            <a:lvl1pPr algn="l" defTabSz="914400" rtl="0" eaLnBrk="1" latinLnBrk="0" hangingPunct="1">
              <a:lnSpc>
                <a:spcPct val="73000"/>
              </a:lnSpc>
              <a:spcBef>
                <a:spcPct val="0"/>
              </a:spcBef>
              <a:buNone/>
              <a:defRPr sz="4800" kern="1200" spc="-250" baseline="0">
                <a:solidFill>
                  <a:schemeClr val="tx1"/>
                </a:solidFill>
                <a:latin typeface="VIA Type Office Light" panose="02000503000000020004" pitchFamily="2" charset="0"/>
                <a:ea typeface="+mj-ea"/>
                <a:cs typeface="+mj-cs"/>
              </a:defRPr>
            </a:lvl1pPr>
          </a:lstStyle>
          <a:p>
            <a:pPr marL="558800" indent="-285750" defTabSz="890588">
              <a:lnSpc>
                <a:spcPct val="150000"/>
              </a:lnSpc>
              <a:buFont typeface="+mj-lt"/>
              <a:buAutoNum type="arabicPeriod"/>
              <a:tabLst>
                <a:tab pos="11663363" algn="l"/>
              </a:tabLst>
            </a:pPr>
            <a:r>
              <a:rPr lang="en-US" sz="1600" spc="0" dirty="0">
                <a:latin typeface="+mn-lt"/>
                <a:cs typeface="Arial" panose="020B0604020202020204" pitchFamily="34" charset="0"/>
              </a:rPr>
              <a:t>Know about sustainable development, the different SDGs and the related topics and challenges </a:t>
            </a:r>
          </a:p>
          <a:p>
            <a:pPr marL="558800" indent="-285750" defTabSz="890588">
              <a:lnSpc>
                <a:spcPct val="150000"/>
              </a:lnSpc>
              <a:buFont typeface="+mj-lt"/>
              <a:buAutoNum type="arabicPeriod"/>
              <a:tabLst>
                <a:tab pos="11663363" algn="l"/>
              </a:tabLst>
            </a:pPr>
            <a:r>
              <a:rPr lang="en-US" sz="1600" spc="0" dirty="0">
                <a:latin typeface="+mn-lt"/>
                <a:cs typeface="Arial" panose="020B0604020202020204" pitchFamily="34" charset="0"/>
              </a:rPr>
              <a:t>Understand the discourse on and the practice of ESD in its local, national and global context </a:t>
            </a:r>
          </a:p>
          <a:p>
            <a:pPr marL="615950" indent="-342900" defTabSz="890588">
              <a:lnSpc>
                <a:spcPct val="150000"/>
              </a:lnSpc>
              <a:buFont typeface="+mj-lt"/>
              <a:buAutoNum type="arabicPeriod"/>
              <a:tabLst>
                <a:tab pos="11663363" algn="l"/>
              </a:tabLst>
            </a:pPr>
            <a:r>
              <a:rPr lang="en-US" sz="1600" spc="0" dirty="0">
                <a:latin typeface="+mn-lt"/>
                <a:cs typeface="Arial" panose="020B0604020202020204" pitchFamily="34" charset="0"/>
              </a:rPr>
              <a:t>Develop their own integrative view of the issues and challenges of sustainable development by taking into account the social, ecological, economic and cultural dimensions from the perspective of the principles and values of sustainable development, including that of intergenerational and global justice </a:t>
            </a:r>
          </a:p>
          <a:p>
            <a:pPr marL="558800" indent="-285750" defTabSz="890588">
              <a:lnSpc>
                <a:spcPct val="150000"/>
              </a:lnSpc>
              <a:buFont typeface="+mj-lt"/>
              <a:buAutoNum type="arabicPeriod"/>
              <a:tabLst>
                <a:tab pos="11663363" algn="l"/>
              </a:tabLst>
            </a:pPr>
            <a:r>
              <a:rPr lang="en-US" sz="1600" spc="0" dirty="0">
                <a:latin typeface="+mn-lt"/>
                <a:cs typeface="Arial" panose="020B0604020202020204" pitchFamily="34" charset="0"/>
              </a:rPr>
              <a:t>Take disciplinary, interdisciplinary and transdisciplinary perspectives on issues of global change </a:t>
            </a:r>
            <a:br>
              <a:rPr lang="en-US" sz="1600" spc="0" dirty="0">
                <a:latin typeface="+mn-lt"/>
                <a:cs typeface="Arial" panose="020B0604020202020204" pitchFamily="34" charset="0"/>
              </a:rPr>
            </a:br>
            <a:r>
              <a:rPr lang="en-US" sz="1600" spc="0" dirty="0">
                <a:latin typeface="+mn-lt"/>
                <a:cs typeface="Arial" panose="020B0604020202020204" pitchFamily="34" charset="0"/>
              </a:rPr>
              <a:t>and their local manifestations </a:t>
            </a:r>
          </a:p>
          <a:p>
            <a:pPr marL="615950" indent="-342900" defTabSz="890588">
              <a:lnSpc>
                <a:spcPct val="150000"/>
              </a:lnSpc>
              <a:buFont typeface="+mj-lt"/>
              <a:buAutoNum type="arabicPeriod"/>
              <a:tabLst>
                <a:tab pos="11663363" algn="l"/>
              </a:tabLst>
            </a:pPr>
            <a:r>
              <a:rPr lang="en-US" sz="1600" spc="0" dirty="0">
                <a:latin typeface="+mn-lt"/>
                <a:cs typeface="Arial" panose="020B0604020202020204" pitchFamily="34" charset="0"/>
              </a:rPr>
              <a:t>Reflect on the concept of sustainable development, the challenges in achieving the SGDs, the importance of their own field of expertise for achieving the SDGs and their own role in this process</a:t>
            </a:r>
          </a:p>
          <a:p>
            <a:pPr marL="273050" defTabSz="890588">
              <a:lnSpc>
                <a:spcPct val="150000"/>
              </a:lnSpc>
              <a:tabLst>
                <a:tab pos="11663363" algn="l"/>
              </a:tabLst>
            </a:pPr>
            <a:r>
              <a:rPr lang="en-US" sz="1600" b="1" spc="0" dirty="0">
                <a:highlight>
                  <a:srgbClr val="FFFF00"/>
                </a:highlight>
                <a:cs typeface="Arial" panose="020B0604020202020204" pitchFamily="34" charset="0"/>
              </a:rPr>
              <a:t> </a:t>
            </a:r>
            <a:endParaRPr lang="da-DK" sz="1600" dirty="0"/>
          </a:p>
          <a:p>
            <a:pPr marL="273050" defTabSz="890588">
              <a:lnSpc>
                <a:spcPct val="150000"/>
              </a:lnSpc>
              <a:tabLst>
                <a:tab pos="11663363" algn="l"/>
              </a:tabLst>
            </a:pPr>
            <a:r>
              <a:rPr lang="da-DK" sz="1600" dirty="0">
                <a:hlinkClick r:id="rId6"/>
              </a:rPr>
              <a:t>https://www.iau-hesd.net/sites/default/files/documents/247444e.pdf</a:t>
            </a:r>
            <a:endParaRPr lang="da-DK" sz="1600" dirty="0"/>
          </a:p>
          <a:p>
            <a:pPr marL="273050" defTabSz="890588">
              <a:lnSpc>
                <a:spcPct val="150000"/>
              </a:lnSpc>
              <a:tabLst>
                <a:tab pos="11663363" algn="l"/>
              </a:tabLst>
            </a:pPr>
            <a:endParaRPr lang="da-DK" sz="1200" spc="0" dirty="0">
              <a:latin typeface="+mn-lt"/>
              <a:cs typeface="Arial" panose="020B0604020202020204" pitchFamily="34" charset="0"/>
              <a:hlinkClick r:id="rId7"/>
            </a:endParaRPr>
          </a:p>
          <a:p>
            <a:pPr marL="49139" algn="ctr">
              <a:lnSpc>
                <a:spcPct val="100000"/>
              </a:lnSpc>
              <a:spcBef>
                <a:spcPts val="0"/>
              </a:spcBef>
            </a:pPr>
            <a:endParaRPr lang="da-DK" sz="3001" spc="0" dirty="0">
              <a:latin typeface="Berlin Sans FB Demi" panose="020E0802020502020306" pitchFamily="34" charset="0"/>
              <a:ea typeface="+mn-ea"/>
              <a:cs typeface="+mn-cs"/>
            </a:endParaRPr>
          </a:p>
        </p:txBody>
      </p:sp>
      <p:pic>
        <p:nvPicPr>
          <p:cNvPr id="3" name="Billede 2">
            <a:extLst>
              <a:ext uri="{FF2B5EF4-FFF2-40B4-BE49-F238E27FC236}">
                <a16:creationId xmlns:a16="http://schemas.microsoft.com/office/drawing/2014/main" id="{0372080F-6C62-4CA2-9DAC-45E22AF7D588}"/>
              </a:ext>
            </a:extLst>
          </p:cNvPr>
          <p:cNvPicPr>
            <a:picLocks noChangeAspect="1"/>
          </p:cNvPicPr>
          <p:nvPr/>
        </p:nvPicPr>
        <p:blipFill rotWithShape="1">
          <a:blip r:embed="rId8"/>
          <a:srcRect l="5048" t="2577" r="5051" b="4052"/>
          <a:stretch/>
        </p:blipFill>
        <p:spPr>
          <a:xfrm>
            <a:off x="13010355" y="1"/>
            <a:ext cx="4619542" cy="6509355"/>
          </a:xfrm>
          <a:prstGeom prst="rect">
            <a:avLst/>
          </a:prstGeom>
        </p:spPr>
      </p:pic>
      <p:pic>
        <p:nvPicPr>
          <p:cNvPr id="6" name="Billede 5">
            <a:extLst>
              <a:ext uri="{FF2B5EF4-FFF2-40B4-BE49-F238E27FC236}">
                <a16:creationId xmlns:a16="http://schemas.microsoft.com/office/drawing/2014/main" id="{2BE45A09-0813-47A6-9EBC-80B05748A7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6682" y="3680222"/>
            <a:ext cx="2268252" cy="3024336"/>
          </a:xfrm>
          <a:prstGeom prst="rect">
            <a:avLst/>
          </a:prstGeom>
        </p:spPr>
      </p:pic>
      <p:sp>
        <p:nvSpPr>
          <p:cNvPr id="4" name="Tekstfelt 3">
            <a:extLst>
              <a:ext uri="{FF2B5EF4-FFF2-40B4-BE49-F238E27FC236}">
                <a16:creationId xmlns:a16="http://schemas.microsoft.com/office/drawing/2014/main" id="{FE3D7D2B-423C-496E-8A5A-D7E2448E20E5}"/>
              </a:ext>
            </a:extLst>
          </p:cNvPr>
          <p:cNvSpPr txBox="1"/>
          <p:nvPr/>
        </p:nvSpPr>
        <p:spPr>
          <a:xfrm>
            <a:off x="1590" y="447636"/>
            <a:ext cx="12188824" cy="677108"/>
          </a:xfrm>
          <a:prstGeom prst="rect">
            <a:avLst/>
          </a:prstGeom>
          <a:noFill/>
        </p:spPr>
        <p:txBody>
          <a:bodyPr wrap="square" lIns="0" tIns="0" rIns="0" bIns="0" rtlCol="0">
            <a:spAutoFit/>
          </a:bodyPr>
          <a:lstStyle/>
          <a:p>
            <a:pPr>
              <a:spcBef>
                <a:spcPts val="600"/>
              </a:spcBef>
            </a:pPr>
            <a:r>
              <a:rPr lang="en-US" sz="4400" spc="-100" dirty="0">
                <a:latin typeface="VIA Type Office Light" panose="02000503000000020004" pitchFamily="2" charset="0"/>
              </a:rPr>
              <a:t> Learning objectives for teachers to promote ESD </a:t>
            </a:r>
            <a:endParaRPr lang="da-DK" sz="4400" spc="-100" dirty="0" err="1">
              <a:latin typeface="VIA Type Office Light" panose="02000503000000020004" pitchFamily="2" charset="0"/>
            </a:endParaRPr>
          </a:p>
        </p:txBody>
      </p:sp>
      <p:pic>
        <p:nvPicPr>
          <p:cNvPr id="12" name="Lyd 11">
            <a:hlinkClick r:id="" action="ppaction://media"/>
            <a:extLst>
              <a:ext uri="{FF2B5EF4-FFF2-40B4-BE49-F238E27FC236}">
                <a16:creationId xmlns:a16="http://schemas.microsoft.com/office/drawing/2014/main" id="{2433E518-819F-44C6-A948-1100A793DC8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8113" y="6235700"/>
            <a:ext cx="406400" cy="406400"/>
          </a:xfrm>
          <a:prstGeom prst="rect">
            <a:avLst/>
          </a:prstGeom>
        </p:spPr>
      </p:pic>
    </p:spTree>
    <p:custDataLst>
      <p:tags r:id="rId1"/>
    </p:custDataLst>
    <p:extLst>
      <p:ext uri="{BB962C8B-B14F-4D97-AF65-F5344CB8AC3E}">
        <p14:creationId xmlns:p14="http://schemas.microsoft.com/office/powerpoint/2010/main" val="3727785574"/>
      </p:ext>
    </p:extLst>
  </p:cSld>
  <p:clrMapOvr>
    <a:masterClrMapping/>
  </p:clrMapOvr>
  <mc:AlternateContent xmlns:mc="http://schemas.openxmlformats.org/markup-compatibility/2006" xmlns:p14="http://schemas.microsoft.com/office/powerpoint/2010/main">
    <mc:Choice Requires="p14">
      <p:transition spd="slow" p14:dur="2000" advTm="82138"/>
    </mc:Choice>
    <mc:Fallback xmlns="">
      <p:transition spd="slow" advTm="82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9"/>
          <p:cNvSpPr txBox="1">
            <a:spLocks/>
          </p:cNvSpPr>
          <p:nvPr/>
        </p:nvSpPr>
        <p:spPr>
          <a:xfrm>
            <a:off x="-20615" y="1196752"/>
            <a:ext cx="9320476" cy="6587074"/>
          </a:xfrm>
          <a:prstGeom prst="rect">
            <a:avLst/>
          </a:prstGeom>
        </p:spPr>
        <p:txBody>
          <a:bodyPr/>
          <a:lstStyle>
            <a:lvl1pPr algn="l" defTabSz="914400" rtl="0" eaLnBrk="1" latinLnBrk="0" hangingPunct="1">
              <a:lnSpc>
                <a:spcPct val="73000"/>
              </a:lnSpc>
              <a:spcBef>
                <a:spcPct val="0"/>
              </a:spcBef>
              <a:buNone/>
              <a:defRPr sz="4800" kern="1200" spc="-250" baseline="0">
                <a:solidFill>
                  <a:schemeClr val="tx1"/>
                </a:solidFill>
                <a:latin typeface="VIA Type Office Light" panose="02000503000000020004" pitchFamily="2" charset="0"/>
                <a:ea typeface="+mj-ea"/>
                <a:cs typeface="+mj-cs"/>
              </a:defRPr>
            </a:lvl1pPr>
          </a:lstStyle>
          <a:p>
            <a:pPr marL="615950" indent="-342900" defTabSz="890588">
              <a:lnSpc>
                <a:spcPct val="150000"/>
              </a:lnSpc>
              <a:buFont typeface="+mj-lt"/>
              <a:buAutoNum type="arabicPeriod" startAt="6"/>
              <a:tabLst>
                <a:tab pos="11663363" algn="l"/>
              </a:tabLst>
            </a:pPr>
            <a:r>
              <a:rPr lang="en-US" sz="1600" spc="0" dirty="0">
                <a:latin typeface="Calibri" panose="020F0502020204030204" pitchFamily="34" charset="0"/>
                <a:cs typeface="Calibri" panose="020F0502020204030204" pitchFamily="34" charset="0"/>
              </a:rPr>
              <a:t>Reflect on the relationship of formal, non-formal and informal learning for sustainable development, and apply this knowledge in their own professional work </a:t>
            </a:r>
          </a:p>
          <a:p>
            <a:pPr marL="615950" indent="-342900" defTabSz="890588">
              <a:lnSpc>
                <a:spcPct val="150000"/>
              </a:lnSpc>
              <a:buFont typeface="+mj-lt"/>
              <a:buAutoNum type="arabicPeriod" startAt="6"/>
              <a:tabLst>
                <a:tab pos="11663363" algn="l"/>
              </a:tabLst>
            </a:pPr>
            <a:r>
              <a:rPr lang="en-US" sz="1600" spc="0" dirty="0">
                <a:latin typeface="Calibri" panose="020F0502020204030204" pitchFamily="34" charset="0"/>
                <a:cs typeface="Calibri" panose="020F0502020204030204" pitchFamily="34" charset="0"/>
              </a:rPr>
              <a:t>Understand how cultural diversity, gender equality, social justice, environmental protection and personal development are integral elements of ESD and how to make them a part of educational processes </a:t>
            </a:r>
          </a:p>
          <a:p>
            <a:pPr marL="615950" indent="-342900" defTabSz="890588">
              <a:lnSpc>
                <a:spcPct val="150000"/>
              </a:lnSpc>
              <a:buFont typeface="+mj-lt"/>
              <a:buAutoNum type="arabicPeriod" startAt="6"/>
              <a:tabLst>
                <a:tab pos="11663363" algn="l"/>
              </a:tabLst>
            </a:pPr>
            <a:r>
              <a:rPr lang="en-US" sz="1600" spc="0" dirty="0">
                <a:latin typeface="Calibri" panose="020F0502020204030204" pitchFamily="34" charset="0"/>
                <a:cs typeface="Calibri" panose="020F0502020204030204" pitchFamily="34" charset="0"/>
              </a:rPr>
              <a:t>Practice an action-oriented transformative pedagogy that engages learners in participative, systemic, creative and innovative thinking and acting processes in the context of local communities and learners’ daily lives </a:t>
            </a:r>
          </a:p>
          <a:p>
            <a:pPr marL="615950" indent="-342900" defTabSz="890588">
              <a:lnSpc>
                <a:spcPct val="150000"/>
              </a:lnSpc>
              <a:buFont typeface="+mj-lt"/>
              <a:buAutoNum type="arabicPeriod" startAt="6"/>
              <a:tabLst>
                <a:tab pos="11663363" algn="l"/>
              </a:tabLst>
            </a:pPr>
            <a:r>
              <a:rPr lang="en-US" sz="1600" spc="0" dirty="0">
                <a:latin typeface="Calibri" panose="020F0502020204030204" pitchFamily="34" charset="0"/>
                <a:cs typeface="Calibri" panose="020F0502020204030204" pitchFamily="34" charset="0"/>
              </a:rPr>
              <a:t>Act as a change agent in a process of organizational learning that advances their school towards sustainable development </a:t>
            </a:r>
          </a:p>
          <a:p>
            <a:pPr marL="615950" indent="-342900" defTabSz="890588">
              <a:lnSpc>
                <a:spcPct val="150000"/>
              </a:lnSpc>
              <a:buFont typeface="+mj-lt"/>
              <a:buAutoNum type="arabicPeriod" startAt="6"/>
              <a:tabLst>
                <a:tab pos="11663363" algn="l"/>
              </a:tabLst>
            </a:pPr>
            <a:r>
              <a:rPr lang="en-US" sz="1600" spc="0" dirty="0">
                <a:latin typeface="Calibri" panose="020F0502020204030204" pitchFamily="34" charset="0"/>
                <a:cs typeface="Calibri" panose="020F0502020204030204" pitchFamily="34" charset="0"/>
              </a:rPr>
              <a:t>Identify local learning opportunities related to sustainable development and build cooperative relationships </a:t>
            </a:r>
          </a:p>
          <a:p>
            <a:pPr marL="615950" indent="-342900" defTabSz="890588">
              <a:lnSpc>
                <a:spcPct val="150000"/>
              </a:lnSpc>
              <a:buFont typeface="+mj-lt"/>
              <a:buAutoNum type="arabicPeriod" startAt="6"/>
              <a:tabLst>
                <a:tab pos="11663363" algn="l"/>
              </a:tabLst>
            </a:pPr>
            <a:r>
              <a:rPr lang="en-US" sz="1600" spc="0" dirty="0">
                <a:latin typeface="Calibri" panose="020F0502020204030204" pitchFamily="34" charset="0"/>
                <a:cs typeface="Calibri" panose="020F0502020204030204" pitchFamily="34" charset="0"/>
              </a:rPr>
              <a:t>Evaluate and assess the learners’ development of cross-cutting sustainability competencies and specific sustainability-related learning outcomes</a:t>
            </a:r>
            <a:endParaRPr lang="da-DK" sz="1600" dirty="0">
              <a:latin typeface="Calibri" panose="020F0502020204030204" pitchFamily="34" charset="0"/>
              <a:cs typeface="Calibri" panose="020F0502020204030204" pitchFamily="34" charset="0"/>
            </a:endParaRPr>
          </a:p>
          <a:p>
            <a:pPr marL="273050" defTabSz="890588">
              <a:lnSpc>
                <a:spcPct val="150000"/>
              </a:lnSpc>
              <a:tabLst>
                <a:tab pos="11663363" algn="l"/>
              </a:tabLst>
            </a:pPr>
            <a:r>
              <a:rPr lang="da-DK" sz="1600" dirty="0">
                <a:latin typeface="VIA Type Office" panose="020B0604020202020204" charset="0"/>
                <a:hlinkClick r:id="rId6"/>
              </a:rPr>
              <a:t>https://www.iau-hesd.net/sites/default/files/documents/247444e.pdf</a:t>
            </a:r>
            <a:endParaRPr lang="da-DK" sz="1600" dirty="0">
              <a:latin typeface="VIA Type Office" panose="020B0604020202020204" charset="0"/>
            </a:endParaRPr>
          </a:p>
          <a:p>
            <a:pPr marL="273050" defTabSz="890588">
              <a:lnSpc>
                <a:spcPct val="150000"/>
              </a:lnSpc>
              <a:tabLst>
                <a:tab pos="11663363" algn="l"/>
              </a:tabLst>
            </a:pPr>
            <a:endParaRPr lang="da-DK" sz="1200" spc="0" dirty="0">
              <a:latin typeface="+mn-lt"/>
              <a:cs typeface="Arial" panose="020B0604020202020204" pitchFamily="34" charset="0"/>
              <a:hlinkClick r:id="rId7"/>
            </a:endParaRPr>
          </a:p>
          <a:p>
            <a:pPr marL="49139" algn="ctr">
              <a:lnSpc>
                <a:spcPct val="100000"/>
              </a:lnSpc>
              <a:spcBef>
                <a:spcPts val="0"/>
              </a:spcBef>
            </a:pPr>
            <a:endParaRPr lang="da-DK" sz="3001" spc="0" dirty="0">
              <a:latin typeface="Berlin Sans FB Demi" panose="020E0802020502020306" pitchFamily="34" charset="0"/>
              <a:ea typeface="+mn-ea"/>
              <a:cs typeface="+mn-cs"/>
            </a:endParaRPr>
          </a:p>
        </p:txBody>
      </p:sp>
      <p:sp>
        <p:nvSpPr>
          <p:cNvPr id="7" name="Tekstfelt 6">
            <a:extLst>
              <a:ext uri="{FF2B5EF4-FFF2-40B4-BE49-F238E27FC236}">
                <a16:creationId xmlns:a16="http://schemas.microsoft.com/office/drawing/2014/main" id="{E159DCA2-B57A-44BE-9F66-9743FE5D9D20}"/>
              </a:ext>
            </a:extLst>
          </p:cNvPr>
          <p:cNvSpPr txBox="1"/>
          <p:nvPr/>
        </p:nvSpPr>
        <p:spPr>
          <a:xfrm>
            <a:off x="1590" y="447636"/>
            <a:ext cx="12188824" cy="677108"/>
          </a:xfrm>
          <a:prstGeom prst="rect">
            <a:avLst/>
          </a:prstGeom>
          <a:noFill/>
        </p:spPr>
        <p:txBody>
          <a:bodyPr wrap="square" lIns="0" tIns="0" rIns="0" bIns="0" rtlCol="0">
            <a:spAutoFit/>
          </a:bodyPr>
          <a:lstStyle/>
          <a:p>
            <a:pPr>
              <a:spcBef>
                <a:spcPts val="600"/>
              </a:spcBef>
            </a:pPr>
            <a:r>
              <a:rPr lang="en-US" sz="4400" spc="-100" dirty="0">
                <a:latin typeface="VIA Type Office Light" panose="02000503000000020004" pitchFamily="2" charset="0"/>
              </a:rPr>
              <a:t> Learning objectives for teachers to promote ESD </a:t>
            </a:r>
            <a:endParaRPr lang="da-DK" sz="4400" spc="-100" dirty="0" err="1">
              <a:latin typeface="VIA Type Office Light" panose="02000503000000020004" pitchFamily="2" charset="0"/>
            </a:endParaRPr>
          </a:p>
        </p:txBody>
      </p:sp>
      <p:pic>
        <p:nvPicPr>
          <p:cNvPr id="8" name="Billede 7">
            <a:extLst>
              <a:ext uri="{FF2B5EF4-FFF2-40B4-BE49-F238E27FC236}">
                <a16:creationId xmlns:a16="http://schemas.microsoft.com/office/drawing/2014/main" id="{9E34827E-C666-44A4-9758-67FC35FD98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4412" y="3645024"/>
            <a:ext cx="2268252" cy="3024336"/>
          </a:xfrm>
          <a:prstGeom prst="rect">
            <a:avLst/>
          </a:prstGeom>
        </p:spPr>
      </p:pic>
      <p:pic>
        <p:nvPicPr>
          <p:cNvPr id="14" name="Lyd 13">
            <a:hlinkClick r:id="" action="ppaction://media"/>
            <a:extLst>
              <a:ext uri="{FF2B5EF4-FFF2-40B4-BE49-F238E27FC236}">
                <a16:creationId xmlns:a16="http://schemas.microsoft.com/office/drawing/2014/main" id="{60D8EFDF-00F9-4876-9444-8BA5FC653AC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8113" y="6235700"/>
            <a:ext cx="406400" cy="406400"/>
          </a:xfrm>
          <a:prstGeom prst="rect">
            <a:avLst/>
          </a:prstGeom>
        </p:spPr>
      </p:pic>
    </p:spTree>
    <p:custDataLst>
      <p:tags r:id="rId1"/>
    </p:custDataLst>
    <p:extLst>
      <p:ext uri="{BB962C8B-B14F-4D97-AF65-F5344CB8AC3E}">
        <p14:creationId xmlns:p14="http://schemas.microsoft.com/office/powerpoint/2010/main" val="3859920175"/>
      </p:ext>
    </p:extLst>
  </p:cSld>
  <p:clrMapOvr>
    <a:masterClrMapping/>
  </p:clrMapOvr>
  <mc:AlternateContent xmlns:mc="http://schemas.openxmlformats.org/markup-compatibility/2006" xmlns:p14="http://schemas.microsoft.com/office/powerpoint/2010/main">
    <mc:Choice Requires="p14">
      <p:transition spd="slow" p14:dur="2000" advTm="61576"/>
    </mc:Choice>
    <mc:Fallback xmlns="">
      <p:transition spd="slow" advTm="61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0E4FEBF-075D-4ADD-A468-73E2F1FFC283}"/>
              </a:ext>
            </a:extLst>
          </p:cNvPr>
          <p:cNvPicPr>
            <a:picLocks noChangeAspect="1"/>
          </p:cNvPicPr>
          <p:nvPr/>
        </p:nvPicPr>
        <p:blipFill rotWithShape="1">
          <a:blip r:embed="rId3"/>
          <a:srcRect l="2025" t="652" r="2023" b="2750"/>
          <a:stretch/>
        </p:blipFill>
        <p:spPr>
          <a:xfrm>
            <a:off x="1833976" y="494669"/>
            <a:ext cx="4088392" cy="5373312"/>
          </a:xfrm>
          <a:prstGeom prst="rect">
            <a:avLst/>
          </a:prstGeom>
        </p:spPr>
      </p:pic>
      <p:sp>
        <p:nvSpPr>
          <p:cNvPr id="10" name="Tekstfelt 9">
            <a:extLst>
              <a:ext uri="{FF2B5EF4-FFF2-40B4-BE49-F238E27FC236}">
                <a16:creationId xmlns:a16="http://schemas.microsoft.com/office/drawing/2014/main" id="{D8F95CA7-F4C5-4014-A258-488742FD21F1}"/>
              </a:ext>
            </a:extLst>
          </p:cNvPr>
          <p:cNvSpPr txBox="1"/>
          <p:nvPr/>
        </p:nvSpPr>
        <p:spPr>
          <a:xfrm>
            <a:off x="1833976" y="5958989"/>
            <a:ext cx="4088392" cy="246221"/>
          </a:xfrm>
          <a:prstGeom prst="rect">
            <a:avLst/>
          </a:prstGeom>
          <a:noFill/>
        </p:spPr>
        <p:txBody>
          <a:bodyPr wrap="square" lIns="0" tIns="0" rIns="0" bIns="0" rtlCol="0">
            <a:spAutoFit/>
          </a:bodyPr>
          <a:lstStyle/>
          <a:p>
            <a:pPr algn="ctr">
              <a:spcBef>
                <a:spcPts val="600"/>
              </a:spcBef>
            </a:pPr>
            <a:r>
              <a:rPr lang="da-DK" sz="1600" spc="-100">
                <a:hlinkClick r:id="rId4"/>
              </a:rPr>
              <a:t>Handleplan</a:t>
            </a:r>
            <a:endParaRPr lang="da-DK" sz="1600" spc="-100"/>
          </a:p>
        </p:txBody>
      </p:sp>
      <p:sp>
        <p:nvSpPr>
          <p:cNvPr id="11" name="Tekstfelt 10">
            <a:extLst>
              <a:ext uri="{FF2B5EF4-FFF2-40B4-BE49-F238E27FC236}">
                <a16:creationId xmlns:a16="http://schemas.microsoft.com/office/drawing/2014/main" id="{2B60F79A-2EA1-4ABA-96C3-61C5B7366A91}"/>
              </a:ext>
            </a:extLst>
          </p:cNvPr>
          <p:cNvSpPr txBox="1"/>
          <p:nvPr/>
        </p:nvSpPr>
        <p:spPr>
          <a:xfrm>
            <a:off x="6960096" y="5991092"/>
            <a:ext cx="3528392" cy="246221"/>
          </a:xfrm>
          <a:prstGeom prst="rect">
            <a:avLst/>
          </a:prstGeom>
          <a:noFill/>
        </p:spPr>
        <p:txBody>
          <a:bodyPr wrap="square" lIns="0" tIns="0" rIns="0" bIns="0" rtlCol="0">
            <a:spAutoFit/>
          </a:bodyPr>
          <a:lstStyle/>
          <a:p>
            <a:pPr algn="ctr">
              <a:spcBef>
                <a:spcPts val="600"/>
              </a:spcBef>
            </a:pPr>
            <a:r>
              <a:rPr lang="da-DK" sz="1600" spc="-100">
                <a:hlinkClick r:id="rId5"/>
              </a:rPr>
              <a:t>Rapport</a:t>
            </a:r>
            <a:endParaRPr lang="da-DK" sz="1600" spc="-100"/>
          </a:p>
        </p:txBody>
      </p:sp>
      <p:pic>
        <p:nvPicPr>
          <p:cNvPr id="12" name="Billede 11">
            <a:extLst>
              <a:ext uri="{FF2B5EF4-FFF2-40B4-BE49-F238E27FC236}">
                <a16:creationId xmlns:a16="http://schemas.microsoft.com/office/drawing/2014/main" id="{F521F1D1-989A-4B8F-BCF5-AB9F48878339}"/>
              </a:ext>
            </a:extLst>
          </p:cNvPr>
          <p:cNvPicPr>
            <a:picLocks noChangeAspect="1"/>
          </p:cNvPicPr>
          <p:nvPr/>
        </p:nvPicPr>
        <p:blipFill rotWithShape="1">
          <a:blip r:embed="rId6"/>
          <a:srcRect l="3799" r="3127"/>
          <a:stretch/>
        </p:blipFill>
        <p:spPr>
          <a:xfrm>
            <a:off x="6960096" y="494670"/>
            <a:ext cx="3528392" cy="5324475"/>
          </a:xfrm>
          <a:prstGeom prst="rect">
            <a:avLst/>
          </a:prstGeom>
        </p:spPr>
      </p:pic>
      <p:pic>
        <p:nvPicPr>
          <p:cNvPr id="15" name="Picture 2" descr="U:\VIA University College\Jobs\4665_Skabelonprojekt med vaerktoejer ifm_ ny visuel identitet\Received\Work\Boomeranger.emf">
            <a:extLst>
              <a:ext uri="{FF2B5EF4-FFF2-40B4-BE49-F238E27FC236}">
                <a16:creationId xmlns:a16="http://schemas.microsoft.com/office/drawing/2014/main" id="{B5685660-0F65-4280-9A67-2BE4D3DC6B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t="85" b="85"/>
          <a:stretch>
            <a:fillRect/>
          </a:stretch>
        </p:blipFill>
        <p:spPr>
          <a:xfrm>
            <a:off x="11640616" y="6525340"/>
            <a:ext cx="459040" cy="315478"/>
          </a:xfrm>
          <a:prstGeom prst="rect">
            <a:avLst/>
          </a:prstGeom>
          <a:ln>
            <a:noFill/>
          </a:ln>
        </p:spPr>
      </p:pic>
      <p:sp>
        <p:nvSpPr>
          <p:cNvPr id="3" name="Pladsholder til dato 3">
            <a:extLst>
              <a:ext uri="{FF2B5EF4-FFF2-40B4-BE49-F238E27FC236}">
                <a16:creationId xmlns:a16="http://schemas.microsoft.com/office/drawing/2014/main" id="{20E5D99B-C268-7FCD-82C8-27FF1EFF200B}"/>
              </a:ext>
            </a:extLst>
          </p:cNvPr>
          <p:cNvSpPr>
            <a:spLocks noGrp="1"/>
          </p:cNvSpPr>
          <p:nvPr>
            <p:ph type="dt" sz="half" idx="10"/>
          </p:nvPr>
        </p:nvSpPr>
        <p:spPr>
          <a:xfrm>
            <a:off x="838200" y="6356350"/>
            <a:ext cx="2743200" cy="365125"/>
          </a:xfrm>
        </p:spPr>
        <p:txBody>
          <a:bodyPr/>
          <a:lstStyle/>
          <a:p>
            <a:fld id="{09FE12D2-E6FE-43C4-B12E-518727B341CF}" type="datetime2">
              <a:rPr lang="da-DK" smtClean="0"/>
              <a:t>13. september 2023</a:t>
            </a:fld>
            <a:endParaRPr lang="da-DK"/>
          </a:p>
        </p:txBody>
      </p:sp>
      <p:sp>
        <p:nvSpPr>
          <p:cNvPr id="4" name="Pladsholder til slidenummer 5">
            <a:extLst>
              <a:ext uri="{FF2B5EF4-FFF2-40B4-BE49-F238E27FC236}">
                <a16:creationId xmlns:a16="http://schemas.microsoft.com/office/drawing/2014/main" id="{D1733513-3E92-76E8-64D2-37AFA1BE7A06}"/>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3</a:t>
            </a:fld>
            <a:endParaRPr lang="da-DK"/>
          </a:p>
        </p:txBody>
      </p:sp>
    </p:spTree>
    <p:extLst>
      <p:ext uri="{BB962C8B-B14F-4D97-AF65-F5344CB8AC3E}">
        <p14:creationId xmlns:p14="http://schemas.microsoft.com/office/powerpoint/2010/main" val="2276070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U:\VIA University College\Jobs\4665_Skabelonprojekt med vaerktoejer ifm_ ny visuel identitet\Received\Work\Boomeranger.emf">
            <a:extLst>
              <a:ext uri="{FF2B5EF4-FFF2-40B4-BE49-F238E27FC236}">
                <a16:creationId xmlns:a16="http://schemas.microsoft.com/office/drawing/2014/main" id="{B5685660-0F65-4280-9A67-2BE4D3DC6B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85" b="85"/>
          <a:stretch>
            <a:fillRect/>
          </a:stretch>
        </p:blipFill>
        <p:spPr>
          <a:xfrm>
            <a:off x="11640616" y="6525340"/>
            <a:ext cx="459040" cy="315478"/>
          </a:xfrm>
          <a:prstGeom prst="rect">
            <a:avLst/>
          </a:prstGeom>
          <a:ln>
            <a:noFill/>
          </a:ln>
        </p:spPr>
      </p:pic>
      <p:sp>
        <p:nvSpPr>
          <p:cNvPr id="3" name="Pladsholder til dato 3">
            <a:extLst>
              <a:ext uri="{FF2B5EF4-FFF2-40B4-BE49-F238E27FC236}">
                <a16:creationId xmlns:a16="http://schemas.microsoft.com/office/drawing/2014/main" id="{20E5D99B-C268-7FCD-82C8-27FF1EFF200B}"/>
              </a:ext>
            </a:extLst>
          </p:cNvPr>
          <p:cNvSpPr>
            <a:spLocks noGrp="1"/>
          </p:cNvSpPr>
          <p:nvPr>
            <p:ph type="dt" sz="half" idx="10"/>
          </p:nvPr>
        </p:nvSpPr>
        <p:spPr>
          <a:xfrm>
            <a:off x="838200" y="6356350"/>
            <a:ext cx="2743200" cy="365125"/>
          </a:xfrm>
        </p:spPr>
        <p:txBody>
          <a:bodyPr/>
          <a:lstStyle/>
          <a:p>
            <a:fld id="{09FE12D2-E6FE-43C4-B12E-518727B341CF}" type="datetime2">
              <a:rPr lang="da-DK" smtClean="0"/>
              <a:t>13. september 2023</a:t>
            </a:fld>
            <a:endParaRPr lang="da-DK"/>
          </a:p>
        </p:txBody>
      </p:sp>
      <p:sp>
        <p:nvSpPr>
          <p:cNvPr id="4" name="Pladsholder til slidenummer 5">
            <a:extLst>
              <a:ext uri="{FF2B5EF4-FFF2-40B4-BE49-F238E27FC236}">
                <a16:creationId xmlns:a16="http://schemas.microsoft.com/office/drawing/2014/main" id="{D1733513-3E92-76E8-64D2-37AFA1BE7A06}"/>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4</a:t>
            </a:fld>
            <a:endParaRPr lang="da-DK"/>
          </a:p>
        </p:txBody>
      </p:sp>
      <p:pic>
        <p:nvPicPr>
          <p:cNvPr id="5" name="Billede 4">
            <a:extLst>
              <a:ext uri="{FF2B5EF4-FFF2-40B4-BE49-F238E27FC236}">
                <a16:creationId xmlns:a16="http://schemas.microsoft.com/office/drawing/2014/main" id="{BAC5594B-1A79-4D09-8B76-345C7574FB5D}"/>
              </a:ext>
            </a:extLst>
          </p:cNvPr>
          <p:cNvPicPr>
            <a:picLocks noChangeAspect="1"/>
          </p:cNvPicPr>
          <p:nvPr/>
        </p:nvPicPr>
        <p:blipFill>
          <a:blip r:embed="rId4"/>
          <a:stretch>
            <a:fillRect/>
          </a:stretch>
        </p:blipFill>
        <p:spPr>
          <a:xfrm>
            <a:off x="0" y="1528760"/>
            <a:ext cx="5703681" cy="4496491"/>
          </a:xfrm>
          <a:prstGeom prst="rect">
            <a:avLst/>
          </a:prstGeom>
        </p:spPr>
      </p:pic>
      <p:pic>
        <p:nvPicPr>
          <p:cNvPr id="6" name="Billede 5">
            <a:extLst>
              <a:ext uri="{FF2B5EF4-FFF2-40B4-BE49-F238E27FC236}">
                <a16:creationId xmlns:a16="http://schemas.microsoft.com/office/drawing/2014/main" id="{C98994E3-B903-41F8-92B3-510DEA511CFE}"/>
              </a:ext>
            </a:extLst>
          </p:cNvPr>
          <p:cNvPicPr>
            <a:picLocks noChangeAspect="1"/>
          </p:cNvPicPr>
          <p:nvPr/>
        </p:nvPicPr>
        <p:blipFill>
          <a:blip r:embed="rId5"/>
          <a:stretch>
            <a:fillRect/>
          </a:stretch>
        </p:blipFill>
        <p:spPr>
          <a:xfrm>
            <a:off x="5882333" y="1524405"/>
            <a:ext cx="6172200" cy="4314825"/>
          </a:xfrm>
          <a:prstGeom prst="rect">
            <a:avLst/>
          </a:prstGeom>
        </p:spPr>
      </p:pic>
      <p:pic>
        <p:nvPicPr>
          <p:cNvPr id="7" name="Billede 6" descr="Et billede, der indeholder tekst, Font/skrifttype, Grafik, grafisk design&#10;&#10;Beskrivelsen er genereret automatisk">
            <a:extLst>
              <a:ext uri="{FF2B5EF4-FFF2-40B4-BE49-F238E27FC236}">
                <a16:creationId xmlns:a16="http://schemas.microsoft.com/office/drawing/2014/main" id="{47F0B8AA-5F31-4E6B-7EAB-3D98C8E490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8757" y="195372"/>
            <a:ext cx="7183479" cy="985502"/>
          </a:xfrm>
          <a:prstGeom prst="rect">
            <a:avLst/>
          </a:prstGeom>
        </p:spPr>
      </p:pic>
    </p:spTree>
    <p:extLst>
      <p:ext uri="{BB962C8B-B14F-4D97-AF65-F5344CB8AC3E}">
        <p14:creationId xmlns:p14="http://schemas.microsoft.com/office/powerpoint/2010/main" val="73349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AD1A0F23-3A77-4774-AD72-41A889B945DB}"/>
              </a:ext>
            </a:extLst>
          </p:cNvPr>
          <p:cNvSpPr>
            <a:spLocks noGrp="1"/>
          </p:cNvSpPr>
          <p:nvPr>
            <p:ph idx="1"/>
          </p:nvPr>
        </p:nvSpPr>
        <p:spPr/>
        <p:txBody>
          <a:bodyPr/>
          <a:lstStyle/>
          <a:p>
            <a:r>
              <a:rPr lang="da-DK" i="1" dirty="0"/>
              <a:t>”Uddannelse for Bæredygtig Udvikling (UBU) har fokus på det brede bæredygtighedsbegreb og dermed forholdet mellem den miljømæssige, sociale og økonomiske bæredygtighed. </a:t>
            </a:r>
          </a:p>
          <a:p>
            <a:endParaRPr lang="da-DK" i="1" dirty="0"/>
          </a:p>
          <a:p>
            <a:r>
              <a:rPr lang="da-DK" i="1" dirty="0"/>
              <a:t>UBU bygger på </a:t>
            </a:r>
            <a:r>
              <a:rPr lang="da-DK" b="1" i="1" dirty="0"/>
              <a:t>systemisk tænkning </a:t>
            </a:r>
            <a:r>
              <a:rPr lang="da-DK" i="1" dirty="0"/>
              <a:t>og </a:t>
            </a:r>
            <a:r>
              <a:rPr lang="da-DK" b="1" i="1" dirty="0"/>
              <a:t>tværfaglighed</a:t>
            </a:r>
            <a:r>
              <a:rPr lang="da-DK" i="1" dirty="0"/>
              <a:t>, hvor elever, studerende og kursister udvikler kompetencer til at kunne</a:t>
            </a:r>
            <a:r>
              <a:rPr lang="da-DK" b="1" i="1" dirty="0"/>
              <a:t> reflektere</a:t>
            </a:r>
            <a:r>
              <a:rPr lang="da-DK" i="1" dirty="0"/>
              <a:t>, </a:t>
            </a:r>
            <a:r>
              <a:rPr lang="da-DK" b="1" i="1" dirty="0"/>
              <a:t>identificere</a:t>
            </a:r>
            <a:r>
              <a:rPr lang="da-DK" i="1" dirty="0"/>
              <a:t> og </a:t>
            </a:r>
            <a:r>
              <a:rPr lang="da-DK" b="1" i="1" dirty="0"/>
              <a:t>handle</a:t>
            </a:r>
            <a:r>
              <a:rPr lang="da-DK" i="1" dirty="0"/>
              <a:t> på deres viden om bæredygtige problemstillinger, dilemmaer og udviklingsmuligheder.” </a:t>
            </a:r>
            <a:r>
              <a:rPr lang="da-DK" sz="1400" dirty="0"/>
              <a:t>(UBU definition fra handleplanen)​ </a:t>
            </a:r>
          </a:p>
        </p:txBody>
      </p:sp>
      <p:sp>
        <p:nvSpPr>
          <p:cNvPr id="4" name="Pladsholder til dato 3">
            <a:extLst>
              <a:ext uri="{FF2B5EF4-FFF2-40B4-BE49-F238E27FC236}">
                <a16:creationId xmlns:a16="http://schemas.microsoft.com/office/drawing/2014/main" id="{4B9008BA-5013-475D-93EE-8F0CFC679F6D}"/>
              </a:ext>
            </a:extLst>
          </p:cNvPr>
          <p:cNvSpPr>
            <a:spLocks noGrp="1"/>
          </p:cNvSpPr>
          <p:nvPr>
            <p:ph type="dt" sz="half" idx="10"/>
          </p:nvPr>
        </p:nvSpPr>
        <p:spPr/>
        <p:txBody>
          <a:bodyPr/>
          <a:lstStyle/>
          <a:p>
            <a:fld id="{09FE12D2-E6FE-43C4-B12E-518727B341CF}" type="datetime2">
              <a:rPr lang="da-DK" smtClean="0"/>
              <a:t>13. september 2023</a:t>
            </a:fld>
            <a:endParaRPr lang="da-DK"/>
          </a:p>
        </p:txBody>
      </p:sp>
      <p:sp>
        <p:nvSpPr>
          <p:cNvPr id="6" name="Pladsholder til slidenummer 5">
            <a:extLst>
              <a:ext uri="{FF2B5EF4-FFF2-40B4-BE49-F238E27FC236}">
                <a16:creationId xmlns:a16="http://schemas.microsoft.com/office/drawing/2014/main" id="{F550E263-B1F6-402D-9944-CE946B32CD53}"/>
              </a:ext>
            </a:extLst>
          </p:cNvPr>
          <p:cNvSpPr>
            <a:spLocks noGrp="1"/>
          </p:cNvSpPr>
          <p:nvPr>
            <p:ph type="sldNum" sz="quarter" idx="12"/>
          </p:nvPr>
        </p:nvSpPr>
        <p:spPr/>
        <p:txBody>
          <a:bodyPr/>
          <a:lstStyle/>
          <a:p>
            <a:fld id="{5BA07366-CB75-4AA8-9E5B-928B849F427C}" type="slidenum">
              <a:rPr lang="da-DK" smtClean="0"/>
              <a:t>5</a:t>
            </a:fld>
            <a:endParaRPr lang="da-DK"/>
          </a:p>
        </p:txBody>
      </p:sp>
      <p:pic>
        <p:nvPicPr>
          <p:cNvPr id="8" name="Billede 7">
            <a:extLst>
              <a:ext uri="{FF2B5EF4-FFF2-40B4-BE49-F238E27FC236}">
                <a16:creationId xmlns:a16="http://schemas.microsoft.com/office/drawing/2014/main" id="{00DB1FC1-A70A-45EB-B674-1348C314D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316850"/>
            <a:ext cx="7183479" cy="985502"/>
          </a:xfrm>
          <a:prstGeom prst="rect">
            <a:avLst/>
          </a:prstGeom>
        </p:spPr>
      </p:pic>
    </p:spTree>
    <p:extLst>
      <p:ext uri="{BB962C8B-B14F-4D97-AF65-F5344CB8AC3E}">
        <p14:creationId xmlns:p14="http://schemas.microsoft.com/office/powerpoint/2010/main" val="759059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F22DC84-9929-B745-3B67-A2FB3AA72ECC}"/>
              </a:ext>
            </a:extLst>
          </p:cNvPr>
          <p:cNvSpPr>
            <a:spLocks noGrp="1"/>
          </p:cNvSpPr>
          <p:nvPr>
            <p:ph type="title"/>
          </p:nvPr>
        </p:nvSpPr>
        <p:spPr>
          <a:xfrm>
            <a:off x="0" y="160723"/>
            <a:ext cx="12192000" cy="1325563"/>
          </a:xfrm>
        </p:spPr>
        <p:txBody>
          <a:bodyPr>
            <a:normAutofit/>
          </a:bodyPr>
          <a:lstStyle/>
          <a:p>
            <a:pPr algn="ctr"/>
            <a:r>
              <a:rPr lang="da-DK" sz="8000"/>
              <a:t>Præsentation i grupperne</a:t>
            </a:r>
          </a:p>
        </p:txBody>
      </p:sp>
      <p:sp>
        <p:nvSpPr>
          <p:cNvPr id="6" name="Pladsholder til indhold 5">
            <a:extLst>
              <a:ext uri="{FF2B5EF4-FFF2-40B4-BE49-F238E27FC236}">
                <a16:creationId xmlns:a16="http://schemas.microsoft.com/office/drawing/2014/main" id="{27D36697-DAF5-CA93-188A-B8F3723FDA27}"/>
              </a:ext>
            </a:extLst>
          </p:cNvPr>
          <p:cNvSpPr>
            <a:spLocks noGrp="1"/>
          </p:cNvSpPr>
          <p:nvPr>
            <p:ph sz="half" idx="1"/>
          </p:nvPr>
        </p:nvSpPr>
        <p:spPr>
          <a:xfrm>
            <a:off x="678556" y="1825625"/>
            <a:ext cx="5181600" cy="4351338"/>
          </a:xfrm>
        </p:spPr>
        <p:txBody>
          <a:bodyPr vert="horz" lIns="91440" tIns="45720" rIns="91440" bIns="45720" rtlCol="0" anchor="t">
            <a:normAutofit/>
          </a:bodyPr>
          <a:lstStyle/>
          <a:p>
            <a:r>
              <a:rPr lang="da-DK" sz="2800"/>
              <a:t>Hvad er min fagprofessionelle selvforståelse i forhold til bæredygtighed?</a:t>
            </a:r>
          </a:p>
          <a:p>
            <a:r>
              <a:rPr lang="da-DK" sz="2800"/>
              <a:t>Hvordan oversætter og omsætter jeg bæredygtighed i mine læringsforløb</a:t>
            </a:r>
            <a:r>
              <a:rPr lang="da-DK"/>
              <a:t> eller virke</a:t>
            </a:r>
            <a:r>
              <a:rPr lang="da-DK" sz="2800"/>
              <a:t>?</a:t>
            </a:r>
            <a:endParaRPr lang="da-DK" sz="2800">
              <a:cs typeface="Calibri"/>
            </a:endParaRPr>
          </a:p>
          <a:p>
            <a:r>
              <a:rPr lang="da-DK"/>
              <a:t>Hvilken rolle og muligheder har min faglighed/profession i den bæredygtige omstilling?</a:t>
            </a:r>
          </a:p>
        </p:txBody>
      </p:sp>
      <p:pic>
        <p:nvPicPr>
          <p:cNvPr id="3074" name="Picture 2" descr="forest trees marked with question marks">
            <a:extLst>
              <a:ext uri="{FF2B5EF4-FFF2-40B4-BE49-F238E27FC236}">
                <a16:creationId xmlns:a16="http://schemas.microsoft.com/office/drawing/2014/main" id="{0F7EFCDE-4114-3058-2BAB-6DD7290F231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60156" y="1825625"/>
            <a:ext cx="5794858" cy="3865170"/>
          </a:xfrm>
          <a:prstGeom prst="rect">
            <a:avLst/>
          </a:prstGeom>
          <a:noFill/>
          <a:extLst>
            <a:ext uri="{909E8E84-426E-40DD-AFC4-6F175D3DCCD1}">
              <a14:hiddenFill xmlns:a14="http://schemas.microsoft.com/office/drawing/2010/main">
                <a:solidFill>
                  <a:srgbClr val="FFFFFF"/>
                </a:solidFill>
              </a14:hiddenFill>
            </a:ext>
          </a:extLst>
        </p:spPr>
      </p:pic>
      <p:sp>
        <p:nvSpPr>
          <p:cNvPr id="2" name="Pladsholder til dato 3">
            <a:extLst>
              <a:ext uri="{FF2B5EF4-FFF2-40B4-BE49-F238E27FC236}">
                <a16:creationId xmlns:a16="http://schemas.microsoft.com/office/drawing/2014/main" id="{9E6DD8C6-5D28-3D4E-FD12-5E46B9F40110}"/>
              </a:ext>
            </a:extLst>
          </p:cNvPr>
          <p:cNvSpPr>
            <a:spLocks noGrp="1"/>
          </p:cNvSpPr>
          <p:nvPr>
            <p:ph type="dt" sz="half" idx="10"/>
          </p:nvPr>
        </p:nvSpPr>
        <p:spPr>
          <a:xfrm>
            <a:off x="838200" y="6356350"/>
            <a:ext cx="2743200" cy="365125"/>
          </a:xfrm>
        </p:spPr>
        <p:txBody>
          <a:bodyPr/>
          <a:lstStyle/>
          <a:p>
            <a:fld id="{09FE12D2-E6FE-43C4-B12E-518727B341CF}" type="datetime2">
              <a:rPr lang="da-DK" smtClean="0"/>
              <a:t>13. september 2023</a:t>
            </a:fld>
            <a:endParaRPr lang="da-DK"/>
          </a:p>
        </p:txBody>
      </p:sp>
      <p:sp>
        <p:nvSpPr>
          <p:cNvPr id="3" name="Pladsholder til slidenummer 5">
            <a:extLst>
              <a:ext uri="{FF2B5EF4-FFF2-40B4-BE49-F238E27FC236}">
                <a16:creationId xmlns:a16="http://schemas.microsoft.com/office/drawing/2014/main" id="{6AE69D25-E525-2526-74C5-1DBE3F450A96}"/>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6</a:t>
            </a:fld>
            <a:endParaRPr lang="da-DK"/>
          </a:p>
        </p:txBody>
      </p:sp>
    </p:spTree>
    <p:extLst>
      <p:ext uri="{BB962C8B-B14F-4D97-AF65-F5344CB8AC3E}">
        <p14:creationId xmlns:p14="http://schemas.microsoft.com/office/powerpoint/2010/main" val="176927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D9183A1-94E2-0FB0-871E-C3CDA10F6305}"/>
              </a:ext>
            </a:extLst>
          </p:cNvPr>
          <p:cNvSpPr>
            <a:spLocks noGrp="1"/>
          </p:cNvSpPr>
          <p:nvPr>
            <p:ph type="title"/>
          </p:nvPr>
        </p:nvSpPr>
        <p:spPr>
          <a:xfrm>
            <a:off x="0" y="365125"/>
            <a:ext cx="12192000" cy="1325563"/>
          </a:xfrm>
        </p:spPr>
        <p:txBody>
          <a:bodyPr/>
          <a:lstStyle/>
          <a:p>
            <a:pPr algn="ctr"/>
            <a:r>
              <a:rPr lang="da-DK"/>
              <a:t>Hvordan arbejder vi med bæredygtighed? </a:t>
            </a:r>
          </a:p>
        </p:txBody>
      </p:sp>
      <p:sp>
        <p:nvSpPr>
          <p:cNvPr id="6" name="Pladsholder til tekst 5">
            <a:extLst>
              <a:ext uri="{FF2B5EF4-FFF2-40B4-BE49-F238E27FC236}">
                <a16:creationId xmlns:a16="http://schemas.microsoft.com/office/drawing/2014/main" id="{6C85ADB8-30F8-E01F-428A-94D1BDB9D8A0}"/>
              </a:ext>
            </a:extLst>
          </p:cNvPr>
          <p:cNvSpPr>
            <a:spLocks noGrp="1"/>
          </p:cNvSpPr>
          <p:nvPr>
            <p:ph type="body" idx="1"/>
          </p:nvPr>
        </p:nvSpPr>
        <p:spPr/>
        <p:txBody>
          <a:bodyPr/>
          <a:lstStyle/>
          <a:p>
            <a:r>
              <a:rPr lang="da-DK"/>
              <a:t>Top-Down</a:t>
            </a:r>
          </a:p>
        </p:txBody>
      </p:sp>
      <p:pic>
        <p:nvPicPr>
          <p:cNvPr id="1026" name="Picture 2" descr="an aerial view of a body of water surrounded by trees">
            <a:extLst>
              <a:ext uri="{FF2B5EF4-FFF2-40B4-BE49-F238E27FC236}">
                <a16:creationId xmlns:a16="http://schemas.microsoft.com/office/drawing/2014/main" id="{03808290-B452-35A1-431D-44C31745F4C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959010" y="2505075"/>
            <a:ext cx="4919343" cy="3684588"/>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tekst 6">
            <a:extLst>
              <a:ext uri="{FF2B5EF4-FFF2-40B4-BE49-F238E27FC236}">
                <a16:creationId xmlns:a16="http://schemas.microsoft.com/office/drawing/2014/main" id="{D56A7C9C-30FF-D7C7-6049-2FEDD106D04B}"/>
              </a:ext>
            </a:extLst>
          </p:cNvPr>
          <p:cNvSpPr>
            <a:spLocks noGrp="1"/>
          </p:cNvSpPr>
          <p:nvPr>
            <p:ph type="body" sz="quarter" idx="3"/>
          </p:nvPr>
        </p:nvSpPr>
        <p:spPr/>
        <p:txBody>
          <a:bodyPr/>
          <a:lstStyle/>
          <a:p>
            <a:r>
              <a:rPr lang="da-DK"/>
              <a:t>Bottom-Up</a:t>
            </a:r>
          </a:p>
        </p:txBody>
      </p:sp>
      <p:pic>
        <p:nvPicPr>
          <p:cNvPr id="1028" name="Picture 4" descr="low angle view of trees">
            <a:extLst>
              <a:ext uri="{FF2B5EF4-FFF2-40B4-BE49-F238E27FC236}">
                <a16:creationId xmlns:a16="http://schemas.microsoft.com/office/drawing/2014/main" id="{29201637-77C2-D54D-1683-5F2C1CC01F65}"/>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6172200" y="2618776"/>
            <a:ext cx="5183188" cy="3457186"/>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a:extLst>
              <a:ext uri="{FF2B5EF4-FFF2-40B4-BE49-F238E27FC236}">
                <a16:creationId xmlns:a16="http://schemas.microsoft.com/office/drawing/2014/main" id="{F48D1770-01A3-5588-B131-DC79D05B53D7}"/>
              </a:ext>
            </a:extLst>
          </p:cNvPr>
          <p:cNvSpPr>
            <a:spLocks noGrp="1"/>
          </p:cNvSpPr>
          <p:nvPr>
            <p:ph type="dt" sz="half" idx="10"/>
          </p:nvPr>
        </p:nvSpPr>
        <p:spPr>
          <a:xfrm>
            <a:off x="838200" y="6356350"/>
            <a:ext cx="2743200" cy="365125"/>
          </a:xfrm>
        </p:spPr>
        <p:txBody>
          <a:bodyPr/>
          <a:lstStyle/>
          <a:p>
            <a:fld id="{09FE12D2-E6FE-43C4-B12E-518727B341CF}" type="datetime2">
              <a:rPr lang="da-DK" smtClean="0"/>
              <a:t>13. september 2023</a:t>
            </a:fld>
            <a:endParaRPr lang="da-DK"/>
          </a:p>
        </p:txBody>
      </p:sp>
      <p:sp>
        <p:nvSpPr>
          <p:cNvPr id="9" name="Pladsholder til slidenummer 5">
            <a:extLst>
              <a:ext uri="{FF2B5EF4-FFF2-40B4-BE49-F238E27FC236}">
                <a16:creationId xmlns:a16="http://schemas.microsoft.com/office/drawing/2014/main" id="{11E4093C-49AC-91CE-CCE0-952FE527E3EA}"/>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7</a:t>
            </a:fld>
            <a:endParaRPr lang="da-DK"/>
          </a:p>
        </p:txBody>
      </p:sp>
    </p:spTree>
    <p:extLst>
      <p:ext uri="{BB962C8B-B14F-4D97-AF65-F5344CB8AC3E}">
        <p14:creationId xmlns:p14="http://schemas.microsoft.com/office/powerpoint/2010/main" val="176731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5E5353C-7A46-2A73-2B1D-E471B82B5C78}"/>
              </a:ext>
            </a:extLst>
          </p:cNvPr>
          <p:cNvSpPr>
            <a:spLocks noGrp="1"/>
          </p:cNvSpPr>
          <p:nvPr>
            <p:ph type="title"/>
          </p:nvPr>
        </p:nvSpPr>
        <p:spPr>
          <a:xfrm>
            <a:off x="0" y="365125"/>
            <a:ext cx="12192000" cy="1325563"/>
          </a:xfrm>
        </p:spPr>
        <p:txBody>
          <a:bodyPr>
            <a:normAutofit/>
          </a:bodyPr>
          <a:lstStyle/>
          <a:p>
            <a:pPr algn="ctr"/>
            <a:r>
              <a:rPr lang="da-DK"/>
              <a:t>Det organisatoriske strukturelle og bæredygtighed</a:t>
            </a:r>
            <a:br>
              <a:rPr lang="da-DK"/>
            </a:br>
            <a:endParaRPr lang="da-DK"/>
          </a:p>
        </p:txBody>
      </p:sp>
      <p:sp>
        <p:nvSpPr>
          <p:cNvPr id="6" name="Pladsholder til indhold 5">
            <a:extLst>
              <a:ext uri="{FF2B5EF4-FFF2-40B4-BE49-F238E27FC236}">
                <a16:creationId xmlns:a16="http://schemas.microsoft.com/office/drawing/2014/main" id="{27D36697-DAF5-CA93-188A-B8F3723FDA27}"/>
              </a:ext>
            </a:extLst>
          </p:cNvPr>
          <p:cNvSpPr>
            <a:spLocks noGrp="1"/>
          </p:cNvSpPr>
          <p:nvPr>
            <p:ph idx="1"/>
          </p:nvPr>
        </p:nvSpPr>
        <p:spPr>
          <a:xfrm>
            <a:off x="838200" y="1371600"/>
            <a:ext cx="10515600" cy="4805363"/>
          </a:xfrm>
        </p:spPr>
        <p:txBody>
          <a:bodyPr vert="horz" lIns="91440" tIns="45720" rIns="91440" bIns="45720" rtlCol="0" anchor="t">
            <a:normAutofit/>
          </a:bodyPr>
          <a:lstStyle/>
          <a:p>
            <a:pPr marL="0" indent="0">
              <a:buNone/>
            </a:pPr>
            <a:r>
              <a:rPr lang="da-DK" sz="2800" i="1"/>
              <a:t>Hvordan arbejder I organisatorisk strukturelt med bæredygtighed?</a:t>
            </a:r>
          </a:p>
          <a:p>
            <a:pPr marL="0" indent="0">
              <a:buNone/>
            </a:pPr>
            <a:r>
              <a:rPr lang="da-DK" i="1"/>
              <a:t>Hvilke udfordringer og muligheder giver det i forhold til arbejdet med bæredygtighed ?</a:t>
            </a:r>
          </a:p>
          <a:p>
            <a:pPr marL="0" indent="0">
              <a:buNone/>
            </a:pPr>
            <a:endParaRPr lang="da-DK" i="1">
              <a:solidFill>
                <a:srgbClr val="FF0000"/>
              </a:solidFill>
            </a:endParaRPr>
          </a:p>
          <a:p>
            <a:pPr marL="0" indent="0">
              <a:buNone/>
            </a:pPr>
            <a:br>
              <a:rPr lang="da-DK" sz="2800"/>
            </a:br>
            <a:endParaRPr lang="da-DK"/>
          </a:p>
        </p:txBody>
      </p:sp>
      <p:pic>
        <p:nvPicPr>
          <p:cNvPr id="4" name="Pladsholder til indhold 4" descr="Et billede, der indeholder tekst, skærmbillede, Grafik, design&#10;&#10;Automatisk genereret beskrivelse">
            <a:extLst>
              <a:ext uri="{FF2B5EF4-FFF2-40B4-BE49-F238E27FC236}">
                <a16:creationId xmlns:a16="http://schemas.microsoft.com/office/drawing/2014/main" id="{8DB2F586-5D90-ABC2-C977-CE88063D3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252" y="3165662"/>
            <a:ext cx="6719495" cy="3219758"/>
          </a:xfrm>
          <a:prstGeom prst="rect">
            <a:avLst/>
          </a:prstGeom>
        </p:spPr>
      </p:pic>
      <p:sp>
        <p:nvSpPr>
          <p:cNvPr id="2" name="Tekstfelt 1">
            <a:extLst>
              <a:ext uri="{FF2B5EF4-FFF2-40B4-BE49-F238E27FC236}">
                <a16:creationId xmlns:a16="http://schemas.microsoft.com/office/drawing/2014/main" id="{F6C91DF4-8DAC-732F-3517-9E7E47555D3B}"/>
              </a:ext>
            </a:extLst>
          </p:cNvPr>
          <p:cNvSpPr txBox="1"/>
          <p:nvPr/>
        </p:nvSpPr>
        <p:spPr>
          <a:xfrm>
            <a:off x="9455747" y="6016088"/>
            <a:ext cx="2125980" cy="369332"/>
          </a:xfrm>
          <a:prstGeom prst="rect">
            <a:avLst/>
          </a:prstGeom>
          <a:noFill/>
        </p:spPr>
        <p:txBody>
          <a:bodyPr wrap="square" rtlCol="0">
            <a:spAutoFit/>
          </a:bodyPr>
          <a:lstStyle/>
          <a:p>
            <a:r>
              <a:rPr lang="da-DK"/>
              <a:t>Living Systems </a:t>
            </a:r>
            <a:r>
              <a:rPr lang="da-DK" sz="800"/>
              <a:t>Laura Storm</a:t>
            </a:r>
            <a:endParaRPr lang="da-DK"/>
          </a:p>
        </p:txBody>
      </p:sp>
      <p:sp>
        <p:nvSpPr>
          <p:cNvPr id="3" name="Pladsholder til dato 3">
            <a:extLst>
              <a:ext uri="{FF2B5EF4-FFF2-40B4-BE49-F238E27FC236}">
                <a16:creationId xmlns:a16="http://schemas.microsoft.com/office/drawing/2014/main" id="{81868CC6-5386-314F-3B33-8371B50E05B0}"/>
              </a:ext>
            </a:extLst>
          </p:cNvPr>
          <p:cNvSpPr>
            <a:spLocks noGrp="1"/>
          </p:cNvSpPr>
          <p:nvPr>
            <p:ph type="dt" sz="half" idx="10"/>
          </p:nvPr>
        </p:nvSpPr>
        <p:spPr>
          <a:xfrm>
            <a:off x="838200" y="6356350"/>
            <a:ext cx="2743200" cy="365125"/>
          </a:xfrm>
        </p:spPr>
        <p:txBody>
          <a:bodyPr/>
          <a:lstStyle/>
          <a:p>
            <a:fld id="{09FE12D2-E6FE-43C4-B12E-518727B341CF}" type="datetime2">
              <a:rPr lang="da-DK" smtClean="0"/>
              <a:t>13. september 2023</a:t>
            </a:fld>
            <a:endParaRPr lang="da-DK"/>
          </a:p>
        </p:txBody>
      </p:sp>
      <p:sp>
        <p:nvSpPr>
          <p:cNvPr id="5" name="Pladsholder til slidenummer 5">
            <a:extLst>
              <a:ext uri="{FF2B5EF4-FFF2-40B4-BE49-F238E27FC236}">
                <a16:creationId xmlns:a16="http://schemas.microsoft.com/office/drawing/2014/main" id="{36825D44-0755-FBF2-15AC-094928CBC7B1}"/>
              </a:ext>
            </a:extLst>
          </p:cNvPr>
          <p:cNvSpPr>
            <a:spLocks noGrp="1"/>
          </p:cNvSpPr>
          <p:nvPr>
            <p:ph type="sldNum" sz="quarter" idx="12"/>
          </p:nvPr>
        </p:nvSpPr>
        <p:spPr>
          <a:xfrm>
            <a:off x="8610600" y="6356350"/>
            <a:ext cx="2743200" cy="365125"/>
          </a:xfrm>
        </p:spPr>
        <p:txBody>
          <a:bodyPr/>
          <a:lstStyle/>
          <a:p>
            <a:fld id="{5BA07366-CB75-4AA8-9E5B-928B849F427C}" type="slidenum">
              <a:rPr lang="da-DK" smtClean="0"/>
              <a:t>8</a:t>
            </a:fld>
            <a:endParaRPr lang="da-DK"/>
          </a:p>
        </p:txBody>
      </p:sp>
    </p:spTree>
    <p:extLst>
      <p:ext uri="{BB962C8B-B14F-4D97-AF65-F5344CB8AC3E}">
        <p14:creationId xmlns:p14="http://schemas.microsoft.com/office/powerpoint/2010/main" val="3009483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324336-6B76-4935-96E9-57F0826CF035}"/>
              </a:ext>
            </a:extLst>
          </p:cNvPr>
          <p:cNvSpPr>
            <a:spLocks noGrp="1"/>
          </p:cNvSpPr>
          <p:nvPr>
            <p:ph type="title"/>
          </p:nvPr>
        </p:nvSpPr>
        <p:spPr>
          <a:xfrm>
            <a:off x="0" y="-54418"/>
            <a:ext cx="12192000" cy="1325563"/>
          </a:xfrm>
        </p:spPr>
        <p:txBody>
          <a:bodyPr/>
          <a:lstStyle/>
          <a:p>
            <a:pPr algn="ctr"/>
            <a:r>
              <a:rPr lang="da-DK"/>
              <a:t>VIA er allerede langt - Organisatorisk status 2023</a:t>
            </a:r>
            <a:endParaRPr lang="da-DK">
              <a:solidFill>
                <a:srgbClr val="FF0000"/>
              </a:solidFill>
            </a:endParaRPr>
          </a:p>
        </p:txBody>
      </p:sp>
      <p:sp>
        <p:nvSpPr>
          <p:cNvPr id="7" name="Pladsholder til dato 6">
            <a:extLst>
              <a:ext uri="{FF2B5EF4-FFF2-40B4-BE49-F238E27FC236}">
                <a16:creationId xmlns:a16="http://schemas.microsoft.com/office/drawing/2014/main" id="{35D68A17-F625-4BB4-9AEC-68B86349DA25}"/>
              </a:ext>
            </a:extLst>
          </p:cNvPr>
          <p:cNvSpPr>
            <a:spLocks noGrp="1"/>
          </p:cNvSpPr>
          <p:nvPr>
            <p:ph type="dt" sz="half" idx="10"/>
          </p:nvPr>
        </p:nvSpPr>
        <p:spPr/>
        <p:txBody>
          <a:bodyPr/>
          <a:lstStyle/>
          <a:p>
            <a:fld id="{CE091E03-0F26-4BCE-ACC1-C864E97B04E9}" type="datetime2">
              <a:rPr lang="da-DK" smtClean="0"/>
              <a:t>13. september 2023</a:t>
            </a:fld>
            <a:endParaRPr lang="da-DK"/>
          </a:p>
        </p:txBody>
      </p:sp>
      <p:sp>
        <p:nvSpPr>
          <p:cNvPr id="8" name="Pladsholder til sidefod 7">
            <a:extLst>
              <a:ext uri="{FF2B5EF4-FFF2-40B4-BE49-F238E27FC236}">
                <a16:creationId xmlns:a16="http://schemas.microsoft.com/office/drawing/2014/main" id="{2BE76496-D5DA-4D15-8737-4847F38A3FE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18E935C6-1FC8-4BBA-9297-35711AE4BAA6}"/>
              </a:ext>
            </a:extLst>
          </p:cNvPr>
          <p:cNvSpPr>
            <a:spLocks noGrp="1"/>
          </p:cNvSpPr>
          <p:nvPr>
            <p:ph type="sldNum" sz="quarter" idx="12"/>
          </p:nvPr>
        </p:nvSpPr>
        <p:spPr/>
        <p:txBody>
          <a:bodyPr/>
          <a:lstStyle/>
          <a:p>
            <a:fld id="{47249483-E4DF-4F58-9D02-BF1D09F1FA18}" type="slidenum">
              <a:rPr lang="da-DK" smtClean="0"/>
              <a:t>9</a:t>
            </a:fld>
            <a:endParaRPr lang="da-DK"/>
          </a:p>
        </p:txBody>
      </p:sp>
      <p:graphicFrame>
        <p:nvGraphicFramePr>
          <p:cNvPr id="23" name="Diagram 22">
            <a:extLst>
              <a:ext uri="{FF2B5EF4-FFF2-40B4-BE49-F238E27FC236}">
                <a16:creationId xmlns:a16="http://schemas.microsoft.com/office/drawing/2014/main" id="{93BA7EA2-3568-4086-86AB-601F6F837C08}"/>
              </a:ext>
            </a:extLst>
          </p:cNvPr>
          <p:cNvGraphicFramePr/>
          <p:nvPr/>
        </p:nvGraphicFramePr>
        <p:xfrm>
          <a:off x="1343472" y="2998426"/>
          <a:ext cx="4063999" cy="2572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Diagram 24">
            <a:extLst>
              <a:ext uri="{FF2B5EF4-FFF2-40B4-BE49-F238E27FC236}">
                <a16:creationId xmlns:a16="http://schemas.microsoft.com/office/drawing/2014/main" id="{A3A5BCD9-1FE1-4E2C-9899-8C2328C4F775}"/>
              </a:ext>
            </a:extLst>
          </p:cNvPr>
          <p:cNvGraphicFramePr/>
          <p:nvPr>
            <p:extLst>
              <p:ext uri="{D42A27DB-BD31-4B8C-83A1-F6EECF244321}">
                <p14:modId xmlns:p14="http://schemas.microsoft.com/office/powerpoint/2010/main" val="2390008430"/>
              </p:ext>
            </p:extLst>
          </p:nvPr>
        </p:nvGraphicFramePr>
        <p:xfrm>
          <a:off x="1571332" y="1528035"/>
          <a:ext cx="3593935" cy="19530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6" name="Diagram 25">
            <a:extLst>
              <a:ext uri="{FF2B5EF4-FFF2-40B4-BE49-F238E27FC236}">
                <a16:creationId xmlns:a16="http://schemas.microsoft.com/office/drawing/2014/main" id="{0C619319-06F2-4B9F-826F-71C105665CED}"/>
              </a:ext>
            </a:extLst>
          </p:cNvPr>
          <p:cNvGraphicFramePr/>
          <p:nvPr/>
        </p:nvGraphicFramePr>
        <p:xfrm>
          <a:off x="1578503" y="3705087"/>
          <a:ext cx="3593935" cy="195305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7" name="Diagram 26">
            <a:extLst>
              <a:ext uri="{FF2B5EF4-FFF2-40B4-BE49-F238E27FC236}">
                <a16:creationId xmlns:a16="http://schemas.microsoft.com/office/drawing/2014/main" id="{EC5E905B-7927-41E6-B8DD-B6D34835E46A}"/>
              </a:ext>
            </a:extLst>
          </p:cNvPr>
          <p:cNvGraphicFramePr/>
          <p:nvPr>
            <p:extLst>
              <p:ext uri="{D42A27DB-BD31-4B8C-83A1-F6EECF244321}">
                <p14:modId xmlns:p14="http://schemas.microsoft.com/office/powerpoint/2010/main" val="2773234015"/>
              </p:ext>
            </p:extLst>
          </p:nvPr>
        </p:nvGraphicFramePr>
        <p:xfrm>
          <a:off x="6888088" y="3705086"/>
          <a:ext cx="3593935" cy="195305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8" name="Diagram 27">
            <a:extLst>
              <a:ext uri="{FF2B5EF4-FFF2-40B4-BE49-F238E27FC236}">
                <a16:creationId xmlns:a16="http://schemas.microsoft.com/office/drawing/2014/main" id="{92CB215C-AAE8-413A-8496-77DC23EC7847}"/>
              </a:ext>
            </a:extLst>
          </p:cNvPr>
          <p:cNvGraphicFramePr/>
          <p:nvPr/>
        </p:nvGraphicFramePr>
        <p:xfrm>
          <a:off x="6851642" y="1529853"/>
          <a:ext cx="3593935" cy="195305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30" name="Grafik 29" descr="Klasseværelse">
            <a:extLst>
              <a:ext uri="{FF2B5EF4-FFF2-40B4-BE49-F238E27FC236}">
                <a16:creationId xmlns:a16="http://schemas.microsoft.com/office/drawing/2014/main" id="{C70426A6-96C4-482F-8E48-CFAC7788558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35830" y="1531645"/>
            <a:ext cx="914400" cy="914400"/>
          </a:xfrm>
          <a:prstGeom prst="rect">
            <a:avLst/>
          </a:prstGeom>
        </p:spPr>
      </p:pic>
      <p:pic>
        <p:nvPicPr>
          <p:cNvPr id="32" name="Grafik 31" descr="Bæredygtighed">
            <a:extLst>
              <a:ext uri="{FF2B5EF4-FFF2-40B4-BE49-F238E27FC236}">
                <a16:creationId xmlns:a16="http://schemas.microsoft.com/office/drawing/2014/main" id="{FE4B9FCC-46D6-422F-A763-839FFFBBB79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35571" y="3705086"/>
            <a:ext cx="914400" cy="914400"/>
          </a:xfrm>
          <a:prstGeom prst="rect">
            <a:avLst/>
          </a:prstGeom>
        </p:spPr>
      </p:pic>
      <p:pic>
        <p:nvPicPr>
          <p:cNvPr id="34" name="Grafik 33" descr="Gruppesucces">
            <a:extLst>
              <a:ext uri="{FF2B5EF4-FFF2-40B4-BE49-F238E27FC236}">
                <a16:creationId xmlns:a16="http://schemas.microsoft.com/office/drawing/2014/main" id="{F8641637-B9C9-4F40-B3B8-C5595F72DAC9}"/>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870131" y="3705087"/>
            <a:ext cx="914400" cy="914400"/>
          </a:xfrm>
          <a:prstGeom prst="rect">
            <a:avLst/>
          </a:prstGeom>
        </p:spPr>
      </p:pic>
      <p:pic>
        <p:nvPicPr>
          <p:cNvPr id="36" name="Grafik 35" descr="Venn-diagram">
            <a:extLst>
              <a:ext uri="{FF2B5EF4-FFF2-40B4-BE49-F238E27FC236}">
                <a16:creationId xmlns:a16="http://schemas.microsoft.com/office/drawing/2014/main" id="{261E92C9-7C18-4B71-961C-4818D404529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870131" y="1531645"/>
            <a:ext cx="914400" cy="914400"/>
          </a:xfrm>
          <a:prstGeom prst="rect">
            <a:avLst/>
          </a:prstGeom>
        </p:spPr>
      </p:pic>
    </p:spTree>
    <p:extLst>
      <p:ext uri="{BB962C8B-B14F-4D97-AF65-F5344CB8AC3E}">
        <p14:creationId xmlns:p14="http://schemas.microsoft.com/office/powerpoint/2010/main" val="12455049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6.4"/>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4FFAF10FFBF13479079F0491B6DAE6A" ma:contentTypeVersion="3" ma:contentTypeDescription="Opret et nyt dokument." ma:contentTypeScope="" ma:versionID="c84624acb951a1c05d7f02a544791bef">
  <xsd:schema xmlns:xsd="http://www.w3.org/2001/XMLSchema" xmlns:xs="http://www.w3.org/2001/XMLSchema" xmlns:p="http://schemas.microsoft.com/office/2006/metadata/properties" xmlns:ns2="3a9d68fc-b0c6-4592-ab04-7a1843857d27" targetNamespace="http://schemas.microsoft.com/office/2006/metadata/properties" ma:root="true" ma:fieldsID="025c6b38064e262e5da8388dc1666947" ns2:_="">
    <xsd:import namespace="3a9d68fc-b0c6-4592-ab04-7a1843857d27"/>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9d68fc-b0c6-4592-ab04-7a1843857d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57CA518-24D7-4D59-A872-F60ECDED44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9d68fc-b0c6-4592-ab04-7a1843857d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54E957-D4A6-4035-B179-70C7580208C0}">
  <ds:schemaRefs>
    <ds:schemaRef ds:uri="http://schemas.microsoft.com/sharepoint/v3/contenttype/forms"/>
  </ds:schemaRefs>
</ds:datastoreItem>
</file>

<file path=customXml/itemProps3.xml><?xml version="1.0" encoding="utf-8"?>
<ds:datastoreItem xmlns:ds="http://schemas.openxmlformats.org/officeDocument/2006/customXml" ds:itemID="{8EAB0D6C-D1DC-4EA5-886B-BF04637FD0B8}">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3a9d68fc-b0c6-4592-ab04-7a1843857d2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31</TotalTime>
  <Words>2271</Words>
  <Application>Microsoft Macintosh PowerPoint</Application>
  <PresentationFormat>Widescreen</PresentationFormat>
  <Paragraphs>221</Paragraphs>
  <Slides>23</Slides>
  <Notes>15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Berlin Sans FB Demi</vt:lpstr>
      <vt:lpstr>Calibri</vt:lpstr>
      <vt:lpstr>Calibri Light</vt:lpstr>
      <vt:lpstr>Times New Roman</vt:lpstr>
      <vt:lpstr>VIA Type Office</vt:lpstr>
      <vt:lpstr>VIA Type Office Light</vt:lpstr>
      <vt:lpstr>Wingdings</vt:lpstr>
      <vt:lpstr>Office-tema</vt:lpstr>
      <vt:lpstr>Organisatorisk og ledelsesmæssig uddannelsesudvikling i et bæredygtigt perspektiv</vt:lpstr>
      <vt:lpstr>PowerPoint Presentation</vt:lpstr>
      <vt:lpstr>PowerPoint Presentation</vt:lpstr>
      <vt:lpstr>PowerPoint Presentation</vt:lpstr>
      <vt:lpstr>PowerPoint Presentation</vt:lpstr>
      <vt:lpstr>Præsentation i grupperne</vt:lpstr>
      <vt:lpstr>Hvordan arbejder vi med bæredygtighed? </vt:lpstr>
      <vt:lpstr>Det organisatoriske strukturelle og bæredygtighed </vt:lpstr>
      <vt:lpstr>VIA er allerede langt - Organisatorisk status 2023</vt:lpstr>
      <vt:lpstr>PowerPoint Presentation</vt:lpstr>
      <vt:lpstr>PowerPoint Presentation</vt:lpstr>
      <vt:lpstr>PowerPoint Presentation</vt:lpstr>
      <vt:lpstr>PowerPoint Presentation</vt:lpstr>
      <vt:lpstr>PowerPoint Presentation</vt:lpstr>
      <vt:lpstr>PowerPoint Presentation</vt:lpstr>
      <vt:lpstr>At lede undervisere i en bæredygtig retning Bottom-up initiativer</vt:lpstr>
      <vt:lpstr>Studieordningen for Akademiuddannelsen i Ledelse </vt:lpstr>
      <vt:lpstr>Mit personlige livs- og ledelsesgrundlag</vt:lpstr>
      <vt:lpstr>Mit personlige livs- og ledelsesgrundlag</vt:lpstr>
      <vt:lpstr>Tak for nu</vt:lpstr>
      <vt:lpstr>8 kernekompetencer for bæredygtig udvikling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Bæredygtighedsbegrebet og uddannelse</dc:title>
  <dc:creator>Ditte Karla Lott Lauritsen (DIKA) | VIA</dc:creator>
  <cp:lastModifiedBy>Rungnapa Prommee</cp:lastModifiedBy>
  <cp:revision>4</cp:revision>
  <cp:lastPrinted>2023-08-24T10:27:26Z</cp:lastPrinted>
  <dcterms:created xsi:type="dcterms:W3CDTF">2023-08-07T11:54:32Z</dcterms:created>
  <dcterms:modified xsi:type="dcterms:W3CDTF">2023-09-13T02:25:01Z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0x01010014FFAF10FFBF13479079F0491B6DAE6A</vt:lpwstr>
  </property>
</Properties>
</file>