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EAB580-3354-4168-A59D-B76AB69D0230}" v="9" dt="2023-09-04T15:27:33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960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977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5291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1176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3576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6021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2083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348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89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047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156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852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98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5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515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595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43296-84E3-455E-BD86-538E69028878}" type="datetimeFigureOut">
              <a:rPr lang="da-DK" smtClean="0"/>
              <a:t>13.09.2023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094D04-702A-4C5F-B2C8-64534FD3E1C2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36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9DAA49-0126-3382-CE04-FABE9094AC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a-DK" sz="3600" b="1" dirty="0"/>
              <a:t>Uddannelse for Bæredygtig Udvikling (UBU) </a:t>
            </a:r>
            <a:br>
              <a:rPr lang="da-DK" sz="3600" b="1" dirty="0"/>
            </a:br>
            <a:r>
              <a:rPr lang="da-DK" sz="3600" b="1" dirty="0"/>
              <a:t>Tæt på voksenpædagogik og – didaktik for UBU – erfaringer, dilemmaer og muligheder i et kritisk, fremadrettet og praktisk perspektiv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D532793-1EDF-32D8-AF06-DB1DCCCD8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337161"/>
            <a:ext cx="7766936" cy="1646302"/>
          </a:xfrm>
        </p:spPr>
        <p:txBody>
          <a:bodyPr/>
          <a:lstStyle/>
          <a:p>
            <a:pPr algn="ctr"/>
            <a:r>
              <a:rPr lang="da-DK" dirty="0"/>
              <a:t>Dato: Den 6. september </a:t>
            </a:r>
          </a:p>
          <a:p>
            <a:pPr algn="ctr"/>
            <a:r>
              <a:rPr lang="da-DK" dirty="0"/>
              <a:t>Tid: 10.00–15.00. Registrering og kaffe 9.30–10.00</a:t>
            </a:r>
          </a:p>
          <a:p>
            <a:pPr algn="ctr"/>
            <a:r>
              <a:rPr lang="da-DK" dirty="0"/>
              <a:t>Sted: IBA Kolding, Havneparken 1, 6000 Kolding</a:t>
            </a:r>
          </a:p>
        </p:txBody>
      </p:sp>
    </p:spTree>
    <p:extLst>
      <p:ext uri="{BB962C8B-B14F-4D97-AF65-F5344CB8AC3E}">
        <p14:creationId xmlns:p14="http://schemas.microsoft.com/office/powerpoint/2010/main" val="221549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DEE47A8C-5D8B-FE5A-EC46-83BD7E8C21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8733" y="480060"/>
            <a:ext cx="11266255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97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8">
            <a:extLst>
              <a:ext uri="{FF2B5EF4-FFF2-40B4-BE49-F238E27FC236}">
                <a16:creationId xmlns:a16="http://schemas.microsoft.com/office/drawing/2014/main" id="{DDE8DE2B-61C1-46D5-BEB8-521321C18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012C92A-B902-4B69-BDCF-CCA3021FC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2BDBC14-42A0-4182-BFBA-0751F6350C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23">
              <a:extLst>
                <a:ext uri="{FF2B5EF4-FFF2-40B4-BE49-F238E27FC236}">
                  <a16:creationId xmlns:a16="http://schemas.microsoft.com/office/drawing/2014/main" id="{902DC474-5BCC-4188-ACDC-AD63E6B18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3" name="Rectangle 25">
              <a:extLst>
                <a:ext uri="{FF2B5EF4-FFF2-40B4-BE49-F238E27FC236}">
                  <a16:creationId xmlns:a16="http://schemas.microsoft.com/office/drawing/2014/main" id="{7B427019-8592-4032-931B-4F27104C9D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4" name="Isosceles Triangle 13">
              <a:extLst>
                <a:ext uri="{FF2B5EF4-FFF2-40B4-BE49-F238E27FC236}">
                  <a16:creationId xmlns:a16="http://schemas.microsoft.com/office/drawing/2014/main" id="{1D6E2CEA-A5BB-4CF7-B907-AE4DBF674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5" name="Rectangle 27">
              <a:extLst>
                <a:ext uri="{FF2B5EF4-FFF2-40B4-BE49-F238E27FC236}">
                  <a16:creationId xmlns:a16="http://schemas.microsoft.com/office/drawing/2014/main" id="{78D09D5A-29CC-4B32-9CE1-72E607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6" name="Rectangle 28">
              <a:extLst>
                <a:ext uri="{FF2B5EF4-FFF2-40B4-BE49-F238E27FC236}">
                  <a16:creationId xmlns:a16="http://schemas.microsoft.com/office/drawing/2014/main" id="{6DF3A3FC-950B-40B0-923D-0F0BC1A5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7" name="Rectangle 29">
              <a:extLst>
                <a:ext uri="{FF2B5EF4-FFF2-40B4-BE49-F238E27FC236}">
                  <a16:creationId xmlns:a16="http://schemas.microsoft.com/office/drawing/2014/main" id="{BCA0F2E1-CD3D-4521-9CCB-41A5CC6C5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8" name="Isosceles Triangle 17">
              <a:extLst>
                <a:ext uri="{FF2B5EF4-FFF2-40B4-BE49-F238E27FC236}">
                  <a16:creationId xmlns:a16="http://schemas.microsoft.com/office/drawing/2014/main" id="{9BA4F16A-21DC-462A-AD37-0A93C8B79E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9" name="Isosceles Triangle 18">
              <a:extLst>
                <a:ext uri="{FF2B5EF4-FFF2-40B4-BE49-F238E27FC236}">
                  <a16:creationId xmlns:a16="http://schemas.microsoft.com/office/drawing/2014/main" id="{FB75EBDD-038D-4572-A372-114938295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2F7DE6C5-713A-604E-8E5D-50711BD9F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0723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54</Words>
  <Application>Microsoft Macintosh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Uddannelse for Bæredygtig Udvikling (UBU)  Tæt på voksenpædagogik og – didaktik for UBU – erfaringer, dilemmaer og muligheder i et kritisk, fremadrettet og praktisk perspektiv</vt:lpstr>
      <vt:lpstr>PowerPoint Presentation</vt:lpstr>
      <vt:lpstr>PowerPoint Presentation</vt:lpstr>
    </vt:vector>
  </TitlesOfParts>
  <Company>Aarhus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Uddannelse for Bæredygtig Udvikling (UBU)  Tæt på voksenpædagogik og – didaktik for UBU – erfaringer, dilemmaer og muligheder i et kritisk, fremadrettet og praktisk perspektiv</dc:title>
  <dc:creator>Maria Marquard</dc:creator>
  <cp:lastModifiedBy>Rungnapa Prommee</cp:lastModifiedBy>
  <cp:revision>3</cp:revision>
  <dcterms:created xsi:type="dcterms:W3CDTF">2023-09-04T15:18:33Z</dcterms:created>
  <dcterms:modified xsi:type="dcterms:W3CDTF">2023-09-13T02:19:14Z</dcterms:modified>
</cp:coreProperties>
</file>